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3.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4.xml" ContentType="application/vnd.openxmlformats-officedocument.theme+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4" r:id="rId2"/>
    <p:sldMasterId id="2147483659" r:id="rId3"/>
    <p:sldMasterId id="2147483662" r:id="rId4"/>
    <p:sldMasterId id="2147483667" r:id="rId5"/>
  </p:sldMasterIdLst>
  <p:notesMasterIdLst>
    <p:notesMasterId r:id="rId20"/>
  </p:notesMasterIdLst>
  <p:sldIdLst>
    <p:sldId id="257" r:id="rId6"/>
    <p:sldId id="263" r:id="rId7"/>
    <p:sldId id="3135" r:id="rId8"/>
    <p:sldId id="3140" r:id="rId9"/>
    <p:sldId id="3136" r:id="rId10"/>
    <p:sldId id="3137" r:id="rId11"/>
    <p:sldId id="3138" r:id="rId12"/>
    <p:sldId id="3143" r:id="rId13"/>
    <p:sldId id="3139" r:id="rId14"/>
    <p:sldId id="3141" r:id="rId15"/>
    <p:sldId id="3142" r:id="rId16"/>
    <p:sldId id="3144" r:id="rId17"/>
    <p:sldId id="3145" r:id="rId18"/>
    <p:sldId id="269" r:id="rId19"/>
  </p:sldIdLst>
  <p:sldSz cx="12192000" cy="6858000"/>
  <p:notesSz cx="6807200" cy="9939338"/>
  <p:custDataLst>
    <p:tags r:id="rId2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092">
          <p15:clr>
            <a:srgbClr val="A4A3A4"/>
          </p15:clr>
        </p15:guide>
        <p15:guide id="2" pos="388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498DB"/>
    <a:srgbClr val="FF6600"/>
    <a:srgbClr val="C60007"/>
    <a:srgbClr val="1F74AD"/>
    <a:srgbClr val="69A35B"/>
    <a:srgbClr val="FFC000"/>
    <a:srgbClr val="1AA3AA"/>
    <a:srgbClr val="FFFFFF"/>
    <a:srgbClr val="0042D5"/>
    <a:srgbClr val="10CF9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中度样式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5" autoAdjust="0"/>
    <p:restoredTop sz="92389" autoAdjust="0"/>
  </p:normalViewPr>
  <p:slideViewPr>
    <p:cSldViewPr snapToGrid="0">
      <p:cViewPr varScale="1">
        <p:scale>
          <a:sx n="73" d="100"/>
          <a:sy n="73" d="100"/>
        </p:scale>
        <p:origin x="66" y="102"/>
      </p:cViewPr>
      <p:guideLst>
        <p:guide orient="horz" pos="2092"/>
        <p:guide pos="3885"/>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3" Type="http://schemas.openxmlformats.org/officeDocument/2006/relationships/slideMaster" Target="slideMasters/slideMaster3.xml"/><Relationship Id="rId21" Type="http://schemas.openxmlformats.org/officeDocument/2006/relationships/tags" Target="tags/tag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1.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 Target="slides/slide10.xml"/><Relationship Id="rId23"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presProps" Target="presProps.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44.png>
</file>

<file path=ppt/media/image46.png>
</file>

<file path=ppt/media/image5.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49787" cy="49869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55838" y="0"/>
            <a:ext cx="2949787" cy="498693"/>
          </a:xfrm>
          <a:prstGeom prst="rect">
            <a:avLst/>
          </a:prstGeom>
        </p:spPr>
        <p:txBody>
          <a:bodyPr vert="horz" lIns="91440" tIns="45720" rIns="91440" bIns="45720" rtlCol="0"/>
          <a:lstStyle>
            <a:lvl1pPr algn="r">
              <a:defRPr sz="1200"/>
            </a:lvl1pPr>
          </a:lstStyle>
          <a:p>
            <a:fld id="{92B2F173-1578-4F56-A64A-209145BAC396}" type="datetimeFigureOut">
              <a:rPr lang="zh-CN" altLang="en-US" smtClean="0"/>
              <a:t>2024/1/4</a:t>
            </a:fld>
            <a:endParaRPr lang="zh-CN" altLang="en-US"/>
          </a:p>
        </p:txBody>
      </p:sp>
      <p:sp>
        <p:nvSpPr>
          <p:cNvPr id="4" name="幻灯片图像占位符 3"/>
          <p:cNvSpPr>
            <a:spLocks noGrp="1" noRot="1" noChangeAspect="1"/>
          </p:cNvSpPr>
          <p:nvPr>
            <p:ph type="sldImg" idx="2"/>
          </p:nvPr>
        </p:nvSpPr>
        <p:spPr>
          <a:xfrm>
            <a:off x="422275" y="1243013"/>
            <a:ext cx="5962650" cy="3354387"/>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0720" y="4783307"/>
            <a:ext cx="5445760" cy="3913614"/>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440647"/>
            <a:ext cx="2949787" cy="498692"/>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55838" y="9440647"/>
            <a:ext cx="2949787" cy="498692"/>
          </a:xfrm>
          <a:prstGeom prst="rect">
            <a:avLst/>
          </a:prstGeom>
        </p:spPr>
        <p:txBody>
          <a:bodyPr vert="horz" lIns="91440" tIns="45720" rIns="91440" bIns="45720" rtlCol="0" anchor="b"/>
          <a:lstStyle>
            <a:lvl1pPr algn="r">
              <a:defRPr sz="1200"/>
            </a:lvl1pPr>
          </a:lstStyle>
          <a:p>
            <a:fld id="{176DAB7B-BE1A-440A-9C2B-7551F1904843}"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1043940" rtl="0" eaLnBrk="1" fontAlgn="auto" latinLnBrk="0" hangingPunct="1">
              <a:lnSpc>
                <a:spcPct val="100000"/>
              </a:lnSpc>
              <a:spcBef>
                <a:spcPts val="0"/>
              </a:spcBef>
              <a:spcAft>
                <a:spcPts val="0"/>
              </a:spcAft>
              <a:buClrTx/>
              <a:buSzTx/>
              <a:buFontTx/>
              <a:buNone/>
              <a:defRPr/>
            </a:pPr>
            <a:fld id="{E445F686-9B58-44E2-AD29-CEB4BF25FFD4}" type="slidenum">
              <a:rPr kumimoji="0" lang="zh-CN" altLang="en-US" sz="1200" b="0" i="0" u="none" strike="noStrike" kern="1200" cap="none" spc="0" normalizeH="0" baseline="0" noProof="0" smtClean="0">
                <a:ln>
                  <a:noFill/>
                </a:ln>
                <a:solidFill>
                  <a:prstClr val="black"/>
                </a:solidFill>
                <a:effectLst/>
                <a:uLnTx/>
                <a:uFillTx/>
                <a:latin typeface="Calibri" panose="020F0502020204030204"/>
                <a:ea typeface="微软雅黑" panose="020B0503020204020204" pitchFamily="34" charset="-122"/>
                <a:cs typeface="+mn-cs"/>
              </a:rPr>
              <a:t>1</a:t>
            </a:fld>
            <a:endParaRPr kumimoji="0" lang="zh-CN" altLang="en-US" sz="1200" b="0" i="0" u="none" strike="noStrike" kern="1200" cap="none" spc="0" normalizeH="0" baseline="0" noProof="0">
              <a:ln>
                <a:noFill/>
              </a:ln>
              <a:solidFill>
                <a:prstClr val="black"/>
              </a:solidFill>
              <a:effectLst/>
              <a:uLnTx/>
              <a:uFillTx/>
              <a:latin typeface="Calibri" panose="020F0502020204030204"/>
              <a:ea typeface="微软雅黑" panose="020B0503020204020204" pitchFamily="34"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76DAB7B-BE1A-440A-9C2B-7551F1904843}" type="slidenum">
              <a:rPr lang="zh-CN" altLang="en-US" smtClean="0"/>
              <a:t>3</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5670" rtl="0" eaLnBrk="1" fontAlgn="auto" latinLnBrk="0" hangingPunct="1">
              <a:lnSpc>
                <a:spcPct val="100000"/>
              </a:lnSpc>
              <a:spcBef>
                <a:spcPts val="0"/>
              </a:spcBef>
              <a:spcAft>
                <a:spcPts val="0"/>
              </a:spcAft>
              <a:buClrTx/>
              <a:buSzTx/>
              <a:buFontTx/>
              <a:buNone/>
              <a:defRPr/>
            </a:pPr>
            <a:fld id="{E445F686-9B58-44E2-AD29-CEB4BF25FFD4}" type="slidenum">
              <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rPr>
              <a:t>14</a:t>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emf"/><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1"/>
            <a:ext cx="2743200" cy="366183"/>
          </a:xfrm>
          <a:prstGeom prst="rect">
            <a:avLst/>
          </a:prstGeom>
        </p:spPr>
        <p:txBody>
          <a:bodyPr/>
          <a:lstStyle/>
          <a:p>
            <a:fld id="{3A5CED0A-D36B-43E7-93CB-EE8C7E990724}" type="datetimeFigureOut">
              <a:rPr lang="zh-CN" altLang="en-US" smtClean="0"/>
              <a:t>2024/1/4</a:t>
            </a:fld>
            <a:endParaRPr lang="zh-CN" altLang="en-US"/>
          </a:p>
        </p:txBody>
      </p:sp>
      <p:sp>
        <p:nvSpPr>
          <p:cNvPr id="3" name="页脚占位符 2"/>
          <p:cNvSpPr>
            <a:spLocks noGrp="1"/>
          </p:cNvSpPr>
          <p:nvPr>
            <p:ph type="ftr" sz="quarter" idx="11"/>
          </p:nvPr>
        </p:nvSpPr>
        <p:spPr>
          <a:xfrm>
            <a:off x="4038600" y="6356351"/>
            <a:ext cx="4114800" cy="366183"/>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1"/>
            <a:ext cx="2743200" cy="366183"/>
          </a:xfrm>
          <a:prstGeom prst="rect">
            <a:avLst/>
          </a:prstGeom>
        </p:spPr>
        <p:txBody>
          <a:bodyPr/>
          <a:lstStyle/>
          <a:p>
            <a:fld id="{A2F83083-B147-4BC2-BEEB-5C98CCAFFB7E}"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6185"/>
            <a:ext cx="10515600" cy="132503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pPr>
              <a:defRPr/>
            </a:pPr>
            <a:fld id="{928A770D-BC8E-4B18-823A-D6180B8D02A3}" type="datetime1">
              <a:rPr lang="zh-CN" altLang="en-US" smtClean="0"/>
              <a:t>2024/1/4</a:t>
            </a:fld>
            <a:endParaRPr lang="zh-CN" altLang="en-US"/>
          </a:p>
        </p:txBody>
      </p:sp>
      <p:sp>
        <p:nvSpPr>
          <p:cNvPr id="4" name="页脚占位符 3"/>
          <p:cNvSpPr>
            <a:spLocks noGrp="1"/>
          </p:cNvSpPr>
          <p:nvPr>
            <p:ph type="ftr" sz="quarter" idx="11"/>
          </p:nvPr>
        </p:nvSpPr>
        <p:spPr/>
        <p:txBody>
          <a:bodyPr/>
          <a:lstStyle/>
          <a:p>
            <a:pPr>
              <a:defRPr/>
            </a:pPr>
            <a:endParaRPr lang="zh-CN" altLang="en-US" dirty="0"/>
          </a:p>
        </p:txBody>
      </p:sp>
      <p:sp>
        <p:nvSpPr>
          <p:cNvPr id="5" name="灯片编号占位符 4"/>
          <p:cNvSpPr>
            <a:spLocks noGrp="1"/>
          </p:cNvSpPr>
          <p:nvPr>
            <p:ph type="sldNum" sz="quarter" idx="12"/>
          </p:nvPr>
        </p:nvSpPr>
        <p:spPr/>
        <p:txBody>
          <a:bodyPr/>
          <a:lstStyle/>
          <a:p>
            <a:pPr>
              <a:defRPr/>
            </a:pPr>
            <a:fld id="{35313C9C-11E7-418A-AD0D-E30E805C4F13}" type="slidenum">
              <a:rPr lang="zh-CN" altLang="en-US" smtClean="0"/>
              <a:t>‹#›</a:t>
            </a:fld>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zwei Spalten)">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6185"/>
            <a:ext cx="10515600" cy="132503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pPr>
              <a:defRPr/>
            </a:pPr>
            <a:fld id="{928A770D-BC8E-4B18-823A-D6180B8D02A3}" type="datetime1">
              <a:rPr lang="zh-CN" altLang="en-US" smtClean="0"/>
              <a:t>2024/1/4</a:t>
            </a:fld>
            <a:endParaRPr lang="zh-CN" altLang="en-US"/>
          </a:p>
        </p:txBody>
      </p:sp>
      <p:sp>
        <p:nvSpPr>
          <p:cNvPr id="4" name="页脚占位符 3"/>
          <p:cNvSpPr>
            <a:spLocks noGrp="1"/>
          </p:cNvSpPr>
          <p:nvPr>
            <p:ph type="ftr" sz="quarter" idx="11"/>
          </p:nvPr>
        </p:nvSpPr>
        <p:spPr/>
        <p:txBody>
          <a:bodyPr/>
          <a:lstStyle/>
          <a:p>
            <a:pPr>
              <a:defRPr/>
            </a:pPr>
            <a:endParaRPr lang="zh-CN" altLang="en-US" dirty="0"/>
          </a:p>
        </p:txBody>
      </p:sp>
      <p:sp>
        <p:nvSpPr>
          <p:cNvPr id="5" name="灯片编号占位符 4"/>
          <p:cNvSpPr>
            <a:spLocks noGrp="1"/>
          </p:cNvSpPr>
          <p:nvPr>
            <p:ph type="sldNum" sz="quarter" idx="12"/>
          </p:nvPr>
        </p:nvSpPr>
        <p:spPr/>
        <p:txBody>
          <a:bodyPr/>
          <a:lstStyle/>
          <a:p>
            <a:pPr>
              <a:defRPr/>
            </a:pPr>
            <a:fld id="{35313C9C-11E7-418A-AD0D-E30E805C4F13}" type="slidenum">
              <a:rPr lang="zh-CN" altLang="en-US" smtClean="0"/>
              <a:t>‹#›</a:t>
            </a:fld>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Agenda (zwei Spalten)">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lvl1pPr>
              <a:defRPr/>
            </a:lvl1pPr>
          </a:lstStyle>
          <a:p>
            <a:pPr>
              <a:defRPr/>
            </a:pPr>
            <a:fld id="{2105BE45-90A2-4D9E-B2FF-B6654E44EAB0}" type="datetime1">
              <a:rPr lang="zh-CN" altLang="en-US"/>
              <a:t>2024/1/4</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a:xfrm>
            <a:off x="8737600" y="6356351"/>
            <a:ext cx="2844800" cy="366183"/>
          </a:xfrm>
          <a:prstGeom prst="rect">
            <a:avLst/>
          </a:prstGeom>
        </p:spPr>
        <p:txBody>
          <a:bodyPr/>
          <a:lstStyle>
            <a:lvl1pPr>
              <a:defRPr/>
            </a:lvl1pPr>
          </a:lstStyle>
          <a:p>
            <a:pPr>
              <a:defRPr/>
            </a:pPr>
            <a:fld id="{939D8999-D688-4FB9-A010-7D7970E5AB63}" type="slidenum">
              <a:rPr lang="zh-CN" altLang="en-US"/>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838200" y="366184"/>
            <a:ext cx="10515600" cy="1325033"/>
          </a:xfrm>
          <a:prstGeom prst="rect">
            <a:avLst/>
          </a:prstGeom>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pPr>
              <a:defRPr/>
            </a:pPr>
            <a:fld id="{928A770D-BC8E-4B18-823A-D6180B8D02A3}" type="datetime1">
              <a:rPr lang="zh-CN" altLang="en-US" smtClean="0"/>
              <a:t>2024/1/4</a:t>
            </a:fld>
            <a:endParaRPr lang="zh-CN" altLang="en-US"/>
          </a:p>
        </p:txBody>
      </p:sp>
      <p:sp>
        <p:nvSpPr>
          <p:cNvPr id="4" name="页脚占位符 3"/>
          <p:cNvSpPr>
            <a:spLocks noGrp="1"/>
          </p:cNvSpPr>
          <p:nvPr>
            <p:ph type="ftr" sz="quarter" idx="11"/>
          </p:nvPr>
        </p:nvSpPr>
        <p:spPr/>
        <p:txBody>
          <a:bodyPr/>
          <a:lstStyle/>
          <a:p>
            <a:pPr>
              <a:defRPr/>
            </a:pPr>
            <a:endParaRPr lang="zh-CN" altLang="en-US" dirty="0"/>
          </a:p>
        </p:txBody>
      </p:sp>
      <p:sp>
        <p:nvSpPr>
          <p:cNvPr id="5" name="灯片编号占位符 4"/>
          <p:cNvSpPr>
            <a:spLocks noGrp="1"/>
          </p:cNvSpPr>
          <p:nvPr>
            <p:ph type="sldNum" sz="quarter" idx="12"/>
          </p:nvPr>
        </p:nvSpPr>
        <p:spPr/>
        <p:txBody>
          <a:bodyPr/>
          <a:lstStyle/>
          <a:p>
            <a:pPr>
              <a:defRPr/>
            </a:pPr>
            <a:fld id="{35313C9C-11E7-418A-AD0D-E30E805C4F13}" type="slidenum">
              <a:rPr lang="zh-CN" altLang="en-US" smtClean="0"/>
              <a:t>‹#›</a:t>
            </a:fld>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651624" y="2267656"/>
            <a:ext cx="4772024" cy="766763"/>
          </a:xfrm>
        </p:spPr>
        <p:txBody>
          <a:bodyPr anchor="b">
            <a:normAutofit/>
          </a:bodyPr>
          <a:lstStyle>
            <a:lvl1pPr algn="l">
              <a:defRPr sz="3600" b="1">
                <a:latin typeface="微软雅黑" panose="020B0503020204020204" pitchFamily="34" charset="-122"/>
                <a:ea typeface="微软雅黑" panose="020B0503020204020204" pitchFamily="34" charset="-122"/>
              </a:defRPr>
            </a:lvl1pPr>
          </a:lstStyle>
          <a:p>
            <a:r>
              <a:rPr lang="zh-CN" altLang="en-US" dirty="0"/>
              <a:t>单击此处编辑标题</a:t>
            </a:r>
          </a:p>
        </p:txBody>
      </p:sp>
      <p:sp>
        <p:nvSpPr>
          <p:cNvPr id="3" name="副标题 2"/>
          <p:cNvSpPr>
            <a:spLocks noGrp="1"/>
          </p:cNvSpPr>
          <p:nvPr>
            <p:ph type="subTitle" idx="1" hasCustomPrompt="1"/>
          </p:nvPr>
        </p:nvSpPr>
        <p:spPr>
          <a:xfrm>
            <a:off x="651624" y="3352809"/>
            <a:ext cx="1724023" cy="425824"/>
          </a:xfrm>
          <a:solidFill>
            <a:srgbClr val="0023D6"/>
          </a:solidFill>
        </p:spPr>
        <p:txBody>
          <a:bodyPr vert="horz" lIns="91440" tIns="45720" rIns="91440" bIns="45720" rtlCol="0" anchor="b">
            <a:normAutofit/>
          </a:bodyPr>
          <a:lstStyle>
            <a:lvl1pPr algn="ctr">
              <a:defRPr lang="zh-CN" altLang="en-US" sz="2000" b="1">
                <a:solidFill>
                  <a:schemeClr val="bg1"/>
                </a:solidFill>
                <a:latin typeface="微软雅黑" panose="020B0503020204020204" pitchFamily="34" charset="-122"/>
                <a:ea typeface="微软雅黑" panose="020B0503020204020204" pitchFamily="34" charset="-122"/>
                <a:cs typeface="+mj-cs"/>
              </a:defRPr>
            </a:lvl1pPr>
          </a:lstStyle>
          <a:p>
            <a:pPr lvl="0">
              <a:spcBef>
                <a:spcPct val="0"/>
              </a:spcBef>
              <a:buNone/>
            </a:pPr>
            <a:r>
              <a:rPr lang="zh-CN" altLang="en-US" dirty="0"/>
              <a:t>编辑日期</a:t>
            </a:r>
          </a:p>
        </p:txBody>
      </p:sp>
      <p:grpSp>
        <p:nvGrpSpPr>
          <p:cNvPr id="7" name="Group 123"/>
          <p:cNvGrpSpPr/>
          <p:nvPr userDrawn="1"/>
        </p:nvGrpSpPr>
        <p:grpSpPr>
          <a:xfrm>
            <a:off x="651624" y="2149757"/>
            <a:ext cx="4772024" cy="1002559"/>
            <a:chOff x="0" y="-11395"/>
            <a:chExt cx="9191841" cy="2415587"/>
          </a:xfrm>
        </p:grpSpPr>
        <p:sp>
          <p:nvSpPr>
            <p:cNvPr id="8" name="Shape 121"/>
            <p:cNvSpPr/>
            <p:nvPr/>
          </p:nvSpPr>
          <p:spPr>
            <a:xfrm>
              <a:off x="0" y="-11396"/>
              <a:ext cx="9191842" cy="1"/>
            </a:xfrm>
            <a:prstGeom prst="line">
              <a:avLst/>
            </a:prstGeom>
            <a:noFill/>
            <a:ln w="25400" cap="flat">
              <a:solidFill>
                <a:srgbClr val="000000"/>
              </a:solidFill>
              <a:prstDash val="solid"/>
              <a:miter lim="400000"/>
            </a:ln>
            <a:effectLst/>
          </p:spPr>
          <p:txBody>
            <a:bodyPr wrap="square" lIns="19050" tIns="19050" rIns="19050" bIns="1905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defRPr sz="3200"/>
              </a:pPr>
              <a:endParaRPr kumimoji="0" sz="1200" b="0" i="0" u="none" strike="noStrike" kern="1200" cap="none" spc="0" normalizeH="0" baseline="0" noProof="0">
                <a:ln>
                  <a:noFill/>
                </a:ln>
                <a:solidFill>
                  <a:prstClr val="black"/>
                </a:solidFill>
                <a:effectLst/>
                <a:uLnTx/>
                <a:uFillTx/>
                <a:latin typeface="等线" panose="02010600030101010101" charset="-122"/>
                <a:ea typeface="+mn-ea"/>
                <a:cs typeface="+mn-cs"/>
              </a:endParaRPr>
            </a:p>
          </p:txBody>
        </p:sp>
        <p:sp>
          <p:nvSpPr>
            <p:cNvPr id="9" name="Shape 122"/>
            <p:cNvSpPr/>
            <p:nvPr/>
          </p:nvSpPr>
          <p:spPr>
            <a:xfrm>
              <a:off x="0" y="2404192"/>
              <a:ext cx="9191842" cy="1"/>
            </a:xfrm>
            <a:prstGeom prst="line">
              <a:avLst/>
            </a:prstGeom>
            <a:noFill/>
            <a:ln w="25400" cap="flat">
              <a:solidFill>
                <a:srgbClr val="000000"/>
              </a:solidFill>
              <a:prstDash val="solid"/>
              <a:miter lim="400000"/>
            </a:ln>
            <a:effectLst/>
          </p:spPr>
          <p:txBody>
            <a:bodyPr wrap="square" lIns="19050" tIns="19050" rIns="19050" bIns="19050" numCol="1" anchor="ctr">
              <a:noAutofit/>
            </a:bodyPr>
            <a:lstStyle/>
            <a:p>
              <a:pPr marL="0" marR="0" lvl="0" indent="0" algn="l" defTabSz="914400" rtl="0" eaLnBrk="1" fontAlgn="auto" latinLnBrk="0" hangingPunct="1">
                <a:lnSpc>
                  <a:spcPct val="100000"/>
                </a:lnSpc>
                <a:spcBef>
                  <a:spcPts val="0"/>
                </a:spcBef>
                <a:spcAft>
                  <a:spcPts val="0"/>
                </a:spcAft>
                <a:buClrTx/>
                <a:buSzTx/>
                <a:buFontTx/>
                <a:buNone/>
                <a:defRPr sz="3200"/>
              </a:pPr>
              <a:endParaRPr kumimoji="0" sz="1200" b="0" i="0" u="none" strike="noStrike" kern="1200" cap="none" spc="0" normalizeH="0" baseline="0" noProof="0">
                <a:ln>
                  <a:noFill/>
                </a:ln>
                <a:solidFill>
                  <a:prstClr val="black"/>
                </a:solidFill>
                <a:effectLst/>
                <a:uLnTx/>
                <a:uFillTx/>
                <a:latin typeface="等线" panose="02010600030101010101" charset="-122"/>
                <a:ea typeface="+mn-ea"/>
                <a:cs typeface="+mn-cs"/>
              </a:endParaRPr>
            </a:p>
          </p:txBody>
        </p:sp>
      </p:grpSp>
      <p:pic>
        <p:nvPicPr>
          <p:cNvPr id="10" name="图片 9"/>
          <p:cNvPicPr>
            <a:picLocks noChangeAspect="1"/>
          </p:cNvPicPr>
          <p:nvPr userDrawn="1"/>
        </p:nvPicPr>
        <p:blipFill>
          <a:blip r:embed="rId2"/>
          <a:stretch>
            <a:fillRect/>
          </a:stretch>
        </p:blipFill>
        <p:spPr>
          <a:xfrm>
            <a:off x="504279" y="326455"/>
            <a:ext cx="2160000" cy="714891"/>
          </a:xfrm>
          <a:prstGeom prst="rect">
            <a:avLst/>
          </a:prstGeom>
        </p:spPr>
      </p:pic>
      <p:pic>
        <p:nvPicPr>
          <p:cNvPr id="11" name="图片 10"/>
          <p:cNvPicPr>
            <a:picLocks noChangeAspect="1"/>
          </p:cNvPicPr>
          <p:nvPr userDrawn="1"/>
        </p:nvPicPr>
        <p:blipFill>
          <a:blip r:embed="rId3"/>
          <a:stretch>
            <a:fillRect/>
          </a:stretch>
        </p:blipFill>
        <p:spPr>
          <a:xfrm>
            <a:off x="7893899" y="0"/>
            <a:ext cx="4298101" cy="685800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2_目录">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a:stretch>
            <a:fillRect/>
          </a:stretch>
        </p:blipFill>
        <p:spPr>
          <a:xfrm>
            <a:off x="8337549" y="0"/>
            <a:ext cx="3854451" cy="6858000"/>
          </a:xfrm>
          <a:prstGeom prst="rect">
            <a:avLst/>
          </a:prstGeom>
        </p:spPr>
      </p:pic>
      <p:sp>
        <p:nvSpPr>
          <p:cNvPr id="6" name="Shape 130"/>
          <p:cNvSpPr/>
          <p:nvPr userDrawn="1"/>
        </p:nvSpPr>
        <p:spPr>
          <a:xfrm>
            <a:off x="836628" y="878697"/>
            <a:ext cx="1800000" cy="577628"/>
          </a:xfrm>
          <a:prstGeom prst="rect">
            <a:avLst/>
          </a:prstGeom>
          <a:ln w="12700">
            <a:miter lim="400000"/>
          </a:ln>
        </p:spPr>
        <p:txBody>
          <a:bodyPr lIns="19050" tIns="19050" rIns="19050" bIns="19050" anchor="ctr"/>
          <a:lstStyle>
            <a:lvl1pPr algn="l">
              <a:defRPr sz="5200">
                <a:solidFill>
                  <a:srgbClr val="0042D6"/>
                </a:solidFill>
                <a:latin typeface="FZLTZHJW-GB1-0"/>
                <a:ea typeface="FZLTZHJW-GB1-0"/>
                <a:cs typeface="FZLTZHJW-GB1-0"/>
                <a:sym typeface="FZLTZHJW-GB1-0"/>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sz="2800" b="1" i="0" u="none" strike="noStrike" kern="1200" cap="none" spc="0" normalizeH="0" baseline="0" noProof="0" dirty="0">
                <a:ln>
                  <a:noFill/>
                </a:ln>
                <a:solidFill>
                  <a:srgbClr val="0042D6"/>
                </a:solidFill>
                <a:effectLst/>
                <a:uLnTx/>
                <a:uFillTx/>
                <a:latin typeface="微软雅黑" panose="020B0503020204020204" pitchFamily="34" charset="-122"/>
                <a:ea typeface="微软雅黑" panose="020B0503020204020204" pitchFamily="34" charset="-122"/>
                <a:cs typeface="Arial" panose="020B0604020202020204" pitchFamily="34" charset="0"/>
                <a:sym typeface="FZLTZHJW-GB1-0"/>
              </a:rPr>
              <a:t>目</a:t>
            </a:r>
            <a:r>
              <a:rPr kumimoji="0" lang="en-US" sz="2800" b="1" i="0" u="none" strike="noStrike" kern="1200" cap="none" spc="0" normalizeH="0" baseline="0" noProof="0" dirty="0">
                <a:ln>
                  <a:noFill/>
                </a:ln>
                <a:solidFill>
                  <a:srgbClr val="0042D6"/>
                </a:solidFill>
                <a:effectLst/>
                <a:uLnTx/>
                <a:uFillTx/>
                <a:latin typeface="微软雅黑" panose="020B0503020204020204" pitchFamily="34" charset="-122"/>
                <a:ea typeface="微软雅黑" panose="020B0503020204020204" pitchFamily="34" charset="-122"/>
                <a:cs typeface="Arial" panose="020B0604020202020204" pitchFamily="34" charset="0"/>
                <a:sym typeface="FZLTZHJW-GB1-0"/>
              </a:rPr>
              <a:t>  </a:t>
            </a:r>
            <a:r>
              <a:rPr kumimoji="0" sz="2800" b="1" i="0" u="none" strike="noStrike" kern="1200" cap="none" spc="0" normalizeH="0" baseline="0" noProof="0" dirty="0">
                <a:ln>
                  <a:noFill/>
                </a:ln>
                <a:solidFill>
                  <a:srgbClr val="0042D6"/>
                </a:solidFill>
                <a:effectLst/>
                <a:uLnTx/>
                <a:uFillTx/>
                <a:latin typeface="微软雅黑" panose="020B0503020204020204" pitchFamily="34" charset="-122"/>
                <a:ea typeface="微软雅黑" panose="020B0503020204020204" pitchFamily="34" charset="-122"/>
                <a:cs typeface="Arial" panose="020B0604020202020204" pitchFamily="34" charset="0"/>
                <a:sym typeface="FZLTZHJW-GB1-0"/>
              </a:rPr>
              <a:t>录</a:t>
            </a:r>
          </a:p>
        </p:txBody>
      </p:sp>
      <p:sp>
        <p:nvSpPr>
          <p:cNvPr id="7" name="Shape 131"/>
          <p:cNvSpPr/>
          <p:nvPr userDrawn="1"/>
        </p:nvSpPr>
        <p:spPr>
          <a:xfrm>
            <a:off x="836627" y="543064"/>
            <a:ext cx="1800000" cy="452017"/>
          </a:xfrm>
          <a:prstGeom prst="rect">
            <a:avLst/>
          </a:prstGeom>
          <a:ln w="12700">
            <a:miter lim="400000"/>
          </a:ln>
        </p:spPr>
        <p:txBody>
          <a:bodyPr lIns="19050" tIns="19050" rIns="19050" bIns="19050"/>
          <a:lstStyle>
            <a:lvl1pPr algn="l">
              <a:defRPr sz="4000">
                <a:solidFill>
                  <a:srgbClr val="0042D6"/>
                </a:solidFill>
                <a:latin typeface="FZLTZHJW-GB1-0"/>
                <a:ea typeface="FZLTZHJW-GB1-0"/>
                <a:cs typeface="FZLTZHJW-GB1-0"/>
                <a:sym typeface="FZLTZHJW-GB1-0"/>
              </a:defRPr>
            </a:lvl1pPr>
          </a:lstStyle>
          <a:p>
            <a:pPr marL="0" marR="0" lvl="0" indent="0" algn="l" defTabSz="914400" rtl="0" eaLnBrk="1" fontAlgn="auto" latinLnBrk="0" hangingPunct="1">
              <a:lnSpc>
                <a:spcPct val="100000"/>
              </a:lnSpc>
              <a:spcBef>
                <a:spcPts val="0"/>
              </a:spcBef>
              <a:spcAft>
                <a:spcPts val="0"/>
              </a:spcAft>
              <a:buClrTx/>
              <a:buSzTx/>
              <a:buFontTx/>
              <a:buNone/>
              <a:defRPr/>
            </a:pPr>
            <a:r>
              <a:rPr kumimoji="0" sz="2000" b="1" i="0" u="none" strike="noStrike" kern="1200" cap="none" spc="0" normalizeH="0" baseline="0" noProof="0" dirty="0">
                <a:ln>
                  <a:noFill/>
                </a:ln>
                <a:solidFill>
                  <a:srgbClr val="0042D6"/>
                </a:solidFill>
                <a:effectLst/>
                <a:uLnTx/>
                <a:uFillTx/>
                <a:latin typeface="微软雅黑" panose="020B0503020204020204" pitchFamily="34" charset="-122"/>
                <a:ea typeface="微软雅黑" panose="020B0503020204020204" pitchFamily="34" charset="-122"/>
                <a:cs typeface="Arial" panose="020B0604020202020204" pitchFamily="34" charset="0"/>
                <a:sym typeface="FZLTZHJW-GB1-0"/>
              </a:rPr>
              <a:t>CONTENTS</a:t>
            </a:r>
          </a:p>
        </p:txBody>
      </p:sp>
      <p:pic>
        <p:nvPicPr>
          <p:cNvPr id="8" name="图片 7"/>
          <p:cNvPicPr>
            <a:picLocks noChangeAspect="1"/>
          </p:cNvPicPr>
          <p:nvPr userDrawn="1"/>
        </p:nvPicPr>
        <p:blipFill>
          <a:blip r:embed="rId3"/>
          <a:stretch>
            <a:fillRect/>
          </a:stretch>
        </p:blipFill>
        <p:spPr>
          <a:xfrm>
            <a:off x="836626" y="476216"/>
            <a:ext cx="1800001" cy="1037729"/>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正文">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92147" y="122268"/>
            <a:ext cx="5026700" cy="484558"/>
          </a:xfrm>
        </p:spPr>
        <p:txBody>
          <a:bodyPr>
            <a:normAutofit/>
          </a:bodyPr>
          <a:lstStyle>
            <a:lvl1pPr>
              <a:defRPr sz="2400" b="1">
                <a:latin typeface="微软雅黑" panose="020B0503020204020204" pitchFamily="34" charset="-122"/>
                <a:ea typeface="微软雅黑" panose="020B0503020204020204" pitchFamily="34" charset="-122"/>
              </a:defRPr>
            </a:lvl1pPr>
          </a:lstStyle>
          <a:p>
            <a:r>
              <a:rPr lang="zh-CN" altLang="en-US" dirty="0"/>
              <a:t>单击此处编辑标题</a:t>
            </a:r>
          </a:p>
        </p:txBody>
      </p:sp>
      <p:sp>
        <p:nvSpPr>
          <p:cNvPr id="3" name="内容占位符 2"/>
          <p:cNvSpPr>
            <a:spLocks noGrp="1"/>
          </p:cNvSpPr>
          <p:nvPr>
            <p:ph idx="1" hasCustomPrompt="1"/>
          </p:nvPr>
        </p:nvSpPr>
        <p:spPr>
          <a:xfrm>
            <a:off x="383124" y="719065"/>
            <a:ext cx="11123194" cy="535994"/>
          </a:xfrm>
        </p:spPr>
        <p:txBody>
          <a:bodyPr>
            <a:normAutofit/>
          </a:bodyPr>
          <a:lstStyle>
            <a:lvl1pPr marL="228600" indent="-228600">
              <a:lnSpc>
                <a:spcPct val="150000"/>
              </a:lnSpc>
              <a:buFont typeface="Wingdings" panose="05000000000000000000" pitchFamily="2" charset="2"/>
              <a:buChar char="n"/>
              <a:defRPr sz="1800" b="1">
                <a:latin typeface="微软雅黑" panose="020B0503020204020204" pitchFamily="34" charset="-122"/>
                <a:ea typeface="微软雅黑" panose="020B0503020204020204" pitchFamily="34" charset="-122"/>
              </a:defRPr>
            </a:lvl1pPr>
            <a:lvl2pPr marL="431800" indent="-228600">
              <a:lnSpc>
                <a:spcPct val="150000"/>
              </a:lnSpc>
              <a:buFont typeface="Wingdings" panose="05000000000000000000" pitchFamily="2" charset="2"/>
              <a:buChar char="l"/>
              <a:defRPr sz="1800">
                <a:latin typeface="微软雅黑" panose="020B0503020204020204" pitchFamily="34" charset="-122"/>
                <a:ea typeface="微软雅黑" panose="020B0503020204020204" pitchFamily="34" charset="-122"/>
              </a:defRPr>
            </a:lvl2pPr>
            <a:lvl3pPr>
              <a:lnSpc>
                <a:spcPct val="150000"/>
              </a:lnSpc>
              <a:defRPr>
                <a:latin typeface="微软雅黑" panose="020B0503020204020204" pitchFamily="34" charset="-122"/>
                <a:ea typeface="微软雅黑" panose="020B0503020204020204" pitchFamily="34" charset="-122"/>
              </a:defRPr>
            </a:lvl3pPr>
            <a:lvl4pPr>
              <a:lnSpc>
                <a:spcPct val="150000"/>
              </a:lnSpc>
              <a:defRPr>
                <a:latin typeface="微软雅黑" panose="020B0503020204020204" pitchFamily="34" charset="-122"/>
                <a:ea typeface="微软雅黑" panose="020B0503020204020204" pitchFamily="34" charset="-122"/>
              </a:defRPr>
            </a:lvl4pPr>
            <a:lvl5pPr>
              <a:lnSpc>
                <a:spcPct val="150000"/>
              </a:lnSpc>
              <a:defRPr>
                <a:latin typeface="微软雅黑" panose="020B0503020204020204" pitchFamily="34" charset="-122"/>
                <a:ea typeface="微软雅黑" panose="020B0503020204020204" pitchFamily="34" charset="-122"/>
              </a:defRPr>
            </a:lvl5pPr>
          </a:lstStyle>
          <a:p>
            <a:pPr lvl="0"/>
            <a:r>
              <a:rPr lang="zh-CN" altLang="en-US" dirty="0"/>
              <a:t>编辑母版文本样式</a:t>
            </a:r>
          </a:p>
        </p:txBody>
      </p:sp>
      <p:sp>
        <p:nvSpPr>
          <p:cNvPr id="6" name="灯片编号占位符 5"/>
          <p:cNvSpPr>
            <a:spLocks noGrp="1"/>
          </p:cNvSpPr>
          <p:nvPr>
            <p:ph type="sldNum" sz="quarter" idx="12"/>
          </p:nvPr>
        </p:nvSpPr>
        <p:spPr>
          <a:xfrm>
            <a:off x="11506318" y="6419102"/>
            <a:ext cx="605118" cy="365125"/>
          </a:xfrm>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9371525E-8339-4F82-A2F5-7F8E900F915C}"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10600030101010101" charset="-122"/>
                <a:ea typeface="等线" panose="02010600030101010101"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10600030101010101" charset="-122"/>
              <a:ea typeface="等线" panose="02010600030101010101" charset="-122"/>
              <a:cs typeface="+mn-cs"/>
            </a:endParaRPr>
          </a:p>
        </p:txBody>
      </p:sp>
      <p:cxnSp>
        <p:nvCxnSpPr>
          <p:cNvPr id="7" name="直接连接符 6"/>
          <p:cNvCxnSpPr/>
          <p:nvPr userDrawn="1"/>
        </p:nvCxnSpPr>
        <p:spPr>
          <a:xfrm flipV="1">
            <a:off x="0" y="642825"/>
            <a:ext cx="12192000" cy="0"/>
          </a:xfrm>
          <a:prstGeom prst="line">
            <a:avLst/>
          </a:prstGeom>
          <a:ln w="19050">
            <a:solidFill>
              <a:srgbClr val="0042D5"/>
            </a:solidFill>
          </a:ln>
        </p:spPr>
        <p:style>
          <a:lnRef idx="1">
            <a:schemeClr val="accent1"/>
          </a:lnRef>
          <a:fillRef idx="0">
            <a:schemeClr val="accent1"/>
          </a:fillRef>
          <a:effectRef idx="0">
            <a:schemeClr val="accent1"/>
          </a:effectRef>
          <a:fontRef idx="minor">
            <a:schemeClr val="tx1"/>
          </a:fontRef>
        </p:style>
      </p:cxnSp>
      <p:pic>
        <p:nvPicPr>
          <p:cNvPr id="8" name="图片 7"/>
          <p:cNvPicPr>
            <a:picLocks noChangeAspect="1"/>
          </p:cNvPicPr>
          <p:nvPr userDrawn="1"/>
        </p:nvPicPr>
        <p:blipFill>
          <a:blip r:embed="rId2"/>
          <a:stretch>
            <a:fillRect/>
          </a:stretch>
        </p:blipFill>
        <p:spPr>
          <a:xfrm>
            <a:off x="10575868" y="86267"/>
            <a:ext cx="1414032" cy="468000"/>
          </a:xfrm>
          <a:prstGeom prst="rect">
            <a:avLst/>
          </a:prstGeom>
        </p:spPr>
      </p:pic>
      <p:sp>
        <p:nvSpPr>
          <p:cNvPr id="12" name="文本占位符 11"/>
          <p:cNvSpPr>
            <a:spLocks noGrp="1"/>
          </p:cNvSpPr>
          <p:nvPr>
            <p:ph type="body" sz="quarter" idx="13" hasCustomPrompt="1"/>
          </p:nvPr>
        </p:nvSpPr>
        <p:spPr>
          <a:xfrm>
            <a:off x="638246" y="1255059"/>
            <a:ext cx="10982253" cy="5329702"/>
          </a:xfrm>
        </p:spPr>
        <p:txBody>
          <a:bodyPr>
            <a:normAutofit/>
          </a:bodyPr>
          <a:lstStyle>
            <a:lvl1pPr marL="228600" indent="-228600">
              <a:lnSpc>
                <a:spcPct val="150000"/>
              </a:lnSpc>
              <a:buFont typeface="Wingdings" panose="05000000000000000000" pitchFamily="2" charset="2"/>
              <a:buChar char="l"/>
              <a:defRPr lang="zh-CN" altLang="en-US" sz="1400" b="0" kern="1200" dirty="0" smtClean="0">
                <a:solidFill>
                  <a:schemeClr val="tx1"/>
                </a:solidFill>
                <a:latin typeface="Arial" panose="020B0604020202020204" pitchFamily="34" charset="0"/>
                <a:ea typeface="微软雅黑" panose="020B0503020204020204" pitchFamily="34" charset="-122"/>
                <a:cs typeface="+mn-cs"/>
              </a:defRPr>
            </a:lvl1pPr>
          </a:lstStyle>
          <a:p>
            <a:pPr lvl="0"/>
            <a:r>
              <a:rPr lang="zh-CN" altLang="en-US" dirty="0"/>
              <a:t>编辑母版文本样式</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空白">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1"/>
            <a:ext cx="2743200" cy="366183"/>
          </a:xfrm>
          <a:prstGeom prst="rect">
            <a:avLst/>
          </a:prstGeom>
        </p:spPr>
        <p:txBody>
          <a:bodyPr/>
          <a:lstStyle/>
          <a:p>
            <a:fld id="{3A5CED0A-D36B-43E7-93CB-EE8C7E990724}" type="datetimeFigureOut">
              <a:rPr lang="zh-CN" altLang="en-US" smtClean="0"/>
              <a:t>2024/1/4</a:t>
            </a:fld>
            <a:endParaRPr lang="zh-CN" altLang="en-US"/>
          </a:p>
        </p:txBody>
      </p:sp>
      <p:sp>
        <p:nvSpPr>
          <p:cNvPr id="3" name="页脚占位符 2"/>
          <p:cNvSpPr>
            <a:spLocks noGrp="1"/>
          </p:cNvSpPr>
          <p:nvPr>
            <p:ph type="ftr" sz="quarter" idx="11"/>
          </p:nvPr>
        </p:nvSpPr>
        <p:spPr>
          <a:xfrm>
            <a:off x="4038600" y="6356351"/>
            <a:ext cx="4114800" cy="366183"/>
          </a:xfrm>
          <a:prstGeom prst="rect">
            <a:avLst/>
          </a:prstGeom>
        </p:spPr>
        <p:txBody>
          <a:bodyPr/>
          <a:lstStyle/>
          <a:p>
            <a:endParaRPr lang="zh-CN" altLang="en-US"/>
          </a:p>
        </p:txBody>
      </p:sp>
      <p:sp>
        <p:nvSpPr>
          <p:cNvPr id="4" name="灯片编号占位符 3"/>
          <p:cNvSpPr>
            <a:spLocks noGrp="1"/>
          </p:cNvSpPr>
          <p:nvPr>
            <p:ph type="sldNum" sz="quarter" idx="12"/>
          </p:nvPr>
        </p:nvSpPr>
        <p:spPr>
          <a:xfrm>
            <a:off x="8610600" y="6356351"/>
            <a:ext cx="2743200" cy="366183"/>
          </a:xfrm>
          <a:prstGeom prst="rect">
            <a:avLst/>
          </a:prstGeom>
        </p:spPr>
        <p:txBody>
          <a:bodyPr/>
          <a:lstStyle/>
          <a:p>
            <a:fld id="{A2F83083-B147-4BC2-BEEB-5C98CCAFFB7E}"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1.emf"/><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slideLayout" Target="../slideLayouts/slideLayout5.xml"/><Relationship Id="rId1" Type="http://schemas.openxmlformats.org/officeDocument/2006/relationships/slideLayout" Target="../slideLayouts/slideLayout4.xml"/><Relationship Id="rId5" Type="http://schemas.openxmlformats.org/officeDocument/2006/relationships/theme" Target="../theme/theme2.xml"/><Relationship Id="rId4" Type="http://schemas.openxmlformats.org/officeDocument/2006/relationships/slideLayout" Target="../slideLayouts/slideLayout7.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9.xml"/><Relationship Id="rId1" Type="http://schemas.openxmlformats.org/officeDocument/2006/relationships/slideLayout" Target="../slideLayouts/slideLayout8.xml"/><Relationship Id="rId4" Type="http://schemas.openxmlformats.org/officeDocument/2006/relationships/image" Target="../media/image1.emf"/></Relationships>
</file>

<file path=ppt/slideMasters/_rels/slideMaster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slideLayout" Target="../slideLayouts/slideLayout11.xml"/><Relationship Id="rId1" Type="http://schemas.openxmlformats.org/officeDocument/2006/relationships/slideLayout" Target="../slideLayouts/slideLayout10.xml"/><Relationship Id="rId6" Type="http://schemas.openxmlformats.org/officeDocument/2006/relationships/image" Target="../media/image1.emf"/><Relationship Id="rId5" Type="http://schemas.openxmlformats.org/officeDocument/2006/relationships/theme" Target="../theme/theme4.xml"/><Relationship Id="rId4" Type="http://schemas.openxmlformats.org/officeDocument/2006/relationships/slideLayout" Target="../slideLayouts/slideLayout13.xml"/></Relationships>
</file>

<file path=ppt/slideMasters/_rels/slideMaster5.xml.rels><?xml version="1.0" encoding="UTF-8" standalone="yes"?>
<Relationships xmlns="http://schemas.openxmlformats.org/package/2006/relationships"><Relationship Id="rId3" Type="http://schemas.openxmlformats.org/officeDocument/2006/relationships/slideLayout" Target="../slideLayouts/slideLayout16.xml"/><Relationship Id="rId2" Type="http://schemas.openxmlformats.org/officeDocument/2006/relationships/slideLayout" Target="../slideLayouts/slideLayout15.xml"/><Relationship Id="rId1" Type="http://schemas.openxmlformats.org/officeDocument/2006/relationships/slideLayout" Target="../slideLayouts/slideLayout14.xml"/><Relationship Id="rId5" Type="http://schemas.openxmlformats.org/officeDocument/2006/relationships/image" Target="../media/image1.emf"/><Relationship Id="rId4" Type="http://schemas.openxmlformats.org/officeDocument/2006/relationships/theme" Target="../theme/theme5.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609600" y="6356351"/>
            <a:ext cx="2844800" cy="366183"/>
          </a:xfrm>
          <a:prstGeom prst="rect">
            <a:avLst/>
          </a:prstGeom>
        </p:spPr>
        <p:txBody>
          <a:bodyPr vert="horz" lIns="71554" tIns="35778" rIns="71554" bIns="35778" rtlCol="0" anchor="ctr"/>
          <a:lstStyle>
            <a:lvl1pPr algn="l" defTabSz="1087755" fontAlgn="auto">
              <a:spcBef>
                <a:spcPts val="0"/>
              </a:spcBef>
              <a:spcAft>
                <a:spcPts val="0"/>
              </a:spcAft>
              <a:defRPr sz="1200">
                <a:solidFill>
                  <a:schemeClr val="tx1">
                    <a:tint val="75000"/>
                  </a:schemeClr>
                </a:solidFill>
                <a:latin typeface="+mn-lt"/>
                <a:ea typeface="微软雅黑" panose="020B0503020204020204" pitchFamily="34" charset="-122"/>
              </a:defRPr>
            </a:lvl1pPr>
          </a:lstStyle>
          <a:p>
            <a:pPr>
              <a:defRPr/>
            </a:pPr>
            <a:fld id="{928A770D-BC8E-4B18-823A-D6180B8D02A3}" type="datetime1">
              <a:rPr lang="zh-CN" altLang="en-US"/>
              <a:t>2024/1/4</a:t>
            </a:fld>
            <a:endParaRPr lang="zh-CN" altLang="en-US"/>
          </a:p>
        </p:txBody>
      </p:sp>
      <p:sp>
        <p:nvSpPr>
          <p:cNvPr id="5" name="页脚占位符 4"/>
          <p:cNvSpPr>
            <a:spLocks noGrp="1"/>
          </p:cNvSpPr>
          <p:nvPr>
            <p:ph type="ftr" sz="quarter" idx="3"/>
          </p:nvPr>
        </p:nvSpPr>
        <p:spPr>
          <a:xfrm>
            <a:off x="4165600" y="6356351"/>
            <a:ext cx="3860800" cy="366183"/>
          </a:xfrm>
          <a:prstGeom prst="rect">
            <a:avLst/>
          </a:prstGeom>
        </p:spPr>
        <p:txBody>
          <a:bodyPr vert="horz" lIns="71554" tIns="35778" rIns="71554" bIns="35778" rtlCol="0" anchor="ctr"/>
          <a:lstStyle>
            <a:lvl1pPr algn="ctr" defTabSz="1087755" fontAlgn="auto">
              <a:spcBef>
                <a:spcPts val="0"/>
              </a:spcBef>
              <a:spcAft>
                <a:spcPts val="0"/>
              </a:spcAft>
              <a:defRPr sz="1200">
                <a:solidFill>
                  <a:schemeClr val="tx1">
                    <a:tint val="75000"/>
                  </a:schemeClr>
                </a:solidFill>
                <a:latin typeface="+mn-lt"/>
                <a:ea typeface="微软雅黑" panose="020B0503020204020204" pitchFamily="34" charset="-122"/>
              </a:defRPr>
            </a:lvl1pPr>
          </a:lstStyle>
          <a:p>
            <a:pPr>
              <a:defRPr/>
            </a:pPr>
            <a:endParaRPr lang="zh-CN" altLang="en-US" dirty="0"/>
          </a:p>
        </p:txBody>
      </p:sp>
      <p:sp>
        <p:nvSpPr>
          <p:cNvPr id="6" name="灯片编号占位符 5"/>
          <p:cNvSpPr>
            <a:spLocks noGrp="1"/>
          </p:cNvSpPr>
          <p:nvPr>
            <p:ph type="sldNum" sz="quarter" idx="4"/>
          </p:nvPr>
        </p:nvSpPr>
        <p:spPr>
          <a:xfrm>
            <a:off x="8737600" y="6356351"/>
            <a:ext cx="2844800" cy="366183"/>
          </a:xfrm>
          <a:prstGeom prst="rect">
            <a:avLst/>
          </a:prstGeom>
        </p:spPr>
        <p:txBody>
          <a:bodyPr vert="horz" lIns="71554" tIns="35778" rIns="71554" bIns="35778" rtlCol="0" anchor="ctr"/>
          <a:lstStyle>
            <a:lvl1pPr algn="r" defTabSz="1087755" fontAlgn="auto">
              <a:spcBef>
                <a:spcPts val="0"/>
              </a:spcBef>
              <a:spcAft>
                <a:spcPts val="0"/>
              </a:spcAft>
              <a:defRPr sz="1200">
                <a:solidFill>
                  <a:schemeClr val="tx1">
                    <a:tint val="75000"/>
                  </a:schemeClr>
                </a:solidFill>
                <a:latin typeface="+mn-lt"/>
                <a:ea typeface="微软雅黑" panose="020B0503020204020204" pitchFamily="34" charset="-122"/>
              </a:defRPr>
            </a:lvl1pPr>
          </a:lstStyle>
          <a:p>
            <a:pPr>
              <a:defRPr/>
            </a:pPr>
            <a:fld id="{35313C9C-11E7-418A-AD0D-E30E805C4F13}" type="slidenum">
              <a:rPr lang="zh-CN" altLang="en-US"/>
              <a:t>‹#›</a:t>
            </a:fld>
            <a:endParaRPr lang="zh-CN" altLang="en-US" dirty="0"/>
          </a:p>
        </p:txBody>
      </p:sp>
      <p:sp>
        <p:nvSpPr>
          <p:cNvPr id="2057" name="TextBox 8"/>
          <p:cNvSpPr txBox="1">
            <a:spLocks noChangeArrowheads="1"/>
          </p:cNvSpPr>
          <p:nvPr userDrawn="1"/>
        </p:nvSpPr>
        <p:spPr bwMode="auto">
          <a:xfrm>
            <a:off x="11501967" y="6525684"/>
            <a:ext cx="709084" cy="310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3893" tIns="51948" rIns="103893" bIns="51948">
            <a:spAutoFit/>
          </a:bodyPr>
          <a:lstStyle>
            <a:lvl1pPr eaLnBrk="0" hangingPunct="0">
              <a:defRPr sz="1900">
                <a:solidFill>
                  <a:schemeClr val="tx1"/>
                </a:solidFill>
                <a:latin typeface="Calibri" panose="020F0502020204030204" pitchFamily="34" charset="0"/>
                <a:ea typeface="宋体" panose="02010600030101010101" pitchFamily="2" charset="-122"/>
              </a:defRPr>
            </a:lvl1pPr>
            <a:lvl2pPr marL="742950" indent="-285750" eaLnBrk="0" hangingPunct="0">
              <a:defRPr sz="1900">
                <a:solidFill>
                  <a:schemeClr val="tx1"/>
                </a:solidFill>
                <a:latin typeface="Calibri" panose="020F0502020204030204" pitchFamily="34" charset="0"/>
                <a:ea typeface="宋体" panose="02010600030101010101" pitchFamily="2" charset="-122"/>
              </a:defRPr>
            </a:lvl2pPr>
            <a:lvl3pPr marL="1143000" indent="-228600" eaLnBrk="0" hangingPunct="0">
              <a:defRPr sz="1900">
                <a:solidFill>
                  <a:schemeClr val="tx1"/>
                </a:solidFill>
                <a:latin typeface="Calibri" panose="020F0502020204030204" pitchFamily="34" charset="0"/>
                <a:ea typeface="宋体" panose="02010600030101010101" pitchFamily="2" charset="-122"/>
              </a:defRPr>
            </a:lvl3pPr>
            <a:lvl4pPr marL="1600200" indent="-228600" eaLnBrk="0" hangingPunct="0">
              <a:defRPr sz="1900">
                <a:solidFill>
                  <a:schemeClr val="tx1"/>
                </a:solidFill>
                <a:latin typeface="Calibri" panose="020F0502020204030204" pitchFamily="34" charset="0"/>
                <a:ea typeface="宋体" panose="02010600030101010101" pitchFamily="2" charset="-122"/>
              </a:defRPr>
            </a:lvl4pPr>
            <a:lvl5pPr marL="2057400" indent="-228600" eaLnBrk="0" hangingPunct="0">
              <a:defRPr sz="1900">
                <a:solidFill>
                  <a:schemeClr val="tx1"/>
                </a:solidFill>
                <a:latin typeface="Calibri" panose="020F0502020204030204" pitchFamily="34" charset="0"/>
                <a:ea typeface="宋体" panose="02010600030101010101" pitchFamily="2" charset="-122"/>
              </a:defRPr>
            </a:lvl5pPr>
            <a:lvl6pPr marL="2514600" indent="-228600" defTabSz="955675" eaLnBrk="0" fontAlgn="base" hangingPunct="0">
              <a:spcBef>
                <a:spcPct val="0"/>
              </a:spcBef>
              <a:spcAft>
                <a:spcPct val="0"/>
              </a:spcAft>
              <a:defRPr sz="1900">
                <a:solidFill>
                  <a:schemeClr val="tx1"/>
                </a:solidFill>
                <a:latin typeface="Calibri" panose="020F0502020204030204" pitchFamily="34" charset="0"/>
                <a:ea typeface="宋体" panose="02010600030101010101" pitchFamily="2" charset="-122"/>
              </a:defRPr>
            </a:lvl6pPr>
            <a:lvl7pPr marL="2971800" indent="-228600" defTabSz="955675" eaLnBrk="0" fontAlgn="base" hangingPunct="0">
              <a:spcBef>
                <a:spcPct val="0"/>
              </a:spcBef>
              <a:spcAft>
                <a:spcPct val="0"/>
              </a:spcAft>
              <a:defRPr sz="1900">
                <a:solidFill>
                  <a:schemeClr val="tx1"/>
                </a:solidFill>
                <a:latin typeface="Calibri" panose="020F0502020204030204" pitchFamily="34" charset="0"/>
                <a:ea typeface="宋体" panose="02010600030101010101" pitchFamily="2" charset="-122"/>
              </a:defRPr>
            </a:lvl7pPr>
            <a:lvl8pPr marL="3429000" indent="-228600" defTabSz="955675" eaLnBrk="0" fontAlgn="base" hangingPunct="0">
              <a:spcBef>
                <a:spcPct val="0"/>
              </a:spcBef>
              <a:spcAft>
                <a:spcPct val="0"/>
              </a:spcAft>
              <a:defRPr sz="1900">
                <a:solidFill>
                  <a:schemeClr val="tx1"/>
                </a:solidFill>
                <a:latin typeface="Calibri" panose="020F0502020204030204" pitchFamily="34" charset="0"/>
                <a:ea typeface="宋体" panose="02010600030101010101" pitchFamily="2" charset="-122"/>
              </a:defRPr>
            </a:lvl8pPr>
            <a:lvl9pPr marL="3886200" indent="-228600" defTabSz="955675" eaLnBrk="0" fontAlgn="base" hangingPunct="0">
              <a:spcBef>
                <a:spcPct val="0"/>
              </a:spcBef>
              <a:spcAft>
                <a:spcPct val="0"/>
              </a:spcAft>
              <a:defRPr sz="1900">
                <a:solidFill>
                  <a:schemeClr val="tx1"/>
                </a:solidFill>
                <a:latin typeface="Calibri" panose="020F0502020204030204" pitchFamily="34" charset="0"/>
                <a:ea typeface="宋体" panose="02010600030101010101" pitchFamily="2" charset="-122"/>
              </a:defRPr>
            </a:lvl9pPr>
          </a:lstStyle>
          <a:p>
            <a:pPr algn="ctr" defTabSz="1086485" eaLnBrk="1" hangingPunct="1">
              <a:defRPr/>
            </a:pPr>
            <a:fld id="{C7FE6EF1-F10A-4095-8CD3-078EB904B9EA}" type="slidenum">
              <a:rPr lang="zh-CN" altLang="en-US" sz="1335" smtClean="0">
                <a:latin typeface="微软雅黑" panose="020B0503020204020204" pitchFamily="34" charset="-122"/>
                <a:ea typeface="微软雅黑" panose="020B0503020204020204" pitchFamily="34" charset="-122"/>
              </a:rPr>
              <a:t>‹#›</a:t>
            </a:fld>
            <a:endParaRPr lang="zh-CN" altLang="en-US" sz="1335" dirty="0">
              <a:latin typeface="微软雅黑" panose="020B0503020204020204" pitchFamily="34" charset="-122"/>
              <a:ea typeface="微软雅黑" panose="020B0503020204020204" pitchFamily="34" charset="-122"/>
            </a:endParaRPr>
          </a:p>
        </p:txBody>
      </p:sp>
      <p:pic>
        <p:nvPicPr>
          <p:cNvPr id="8" name="图片 7"/>
          <p:cNvPicPr>
            <a:picLocks noChangeAspect="1"/>
          </p:cNvPicPr>
          <p:nvPr userDrawn="1"/>
        </p:nvPicPr>
        <p:blipFill>
          <a:blip r:embed="rId5"/>
          <a:stretch>
            <a:fillRect/>
          </a:stretch>
        </p:blipFill>
        <p:spPr>
          <a:xfrm>
            <a:off x="10513102" y="125474"/>
            <a:ext cx="1379913" cy="456708"/>
          </a:xfrm>
          <a:prstGeom prst="rect">
            <a:avLst/>
          </a:prstGeom>
        </p:spPr>
      </p:pic>
      <p:cxnSp>
        <p:nvCxnSpPr>
          <p:cNvPr id="3" name="直接连接符 2"/>
          <p:cNvCxnSpPr/>
          <p:nvPr userDrawn="1"/>
        </p:nvCxnSpPr>
        <p:spPr>
          <a:xfrm flipV="1">
            <a:off x="1" y="715039"/>
            <a:ext cx="12187945" cy="0"/>
          </a:xfrm>
          <a:prstGeom prst="line">
            <a:avLst/>
          </a:prstGeom>
          <a:ln w="19050">
            <a:solidFill>
              <a:srgbClr val="0042D5"/>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Lst>
  <p:hf hdr="0" ftr="0" dt="0"/>
  <p:txStyles>
    <p:titleStyle>
      <a:lvl1pPr algn="ctr" rtl="0" eaLnBrk="0" fontAlgn="base" hangingPunct="0">
        <a:spcBef>
          <a:spcPct val="0"/>
        </a:spcBef>
        <a:spcAft>
          <a:spcPct val="0"/>
        </a:spcAft>
        <a:defRPr sz="4535" kern="1200">
          <a:solidFill>
            <a:schemeClr val="tx1"/>
          </a:solidFill>
          <a:latin typeface="+mj-lt"/>
          <a:ea typeface="+mj-ea"/>
          <a:cs typeface="+mj-cs"/>
        </a:defRPr>
      </a:lvl1pPr>
      <a:lvl2pPr algn="ctr" rtl="0" eaLnBrk="0" fontAlgn="base" hangingPunct="0">
        <a:spcBef>
          <a:spcPct val="0"/>
        </a:spcBef>
        <a:spcAft>
          <a:spcPct val="0"/>
        </a:spcAft>
        <a:defRPr sz="4535">
          <a:solidFill>
            <a:schemeClr val="tx1"/>
          </a:solidFill>
          <a:latin typeface="Calibri" panose="020F0502020204030204" pitchFamily="34" charset="0"/>
          <a:ea typeface="宋体" panose="02010600030101010101" pitchFamily="2" charset="-122"/>
        </a:defRPr>
      </a:lvl2pPr>
      <a:lvl3pPr algn="ctr" rtl="0" eaLnBrk="0" fontAlgn="base" hangingPunct="0">
        <a:spcBef>
          <a:spcPct val="0"/>
        </a:spcBef>
        <a:spcAft>
          <a:spcPct val="0"/>
        </a:spcAft>
        <a:defRPr sz="4535">
          <a:solidFill>
            <a:schemeClr val="tx1"/>
          </a:solidFill>
          <a:latin typeface="Calibri" panose="020F0502020204030204" pitchFamily="34" charset="0"/>
          <a:ea typeface="宋体" panose="02010600030101010101" pitchFamily="2" charset="-122"/>
        </a:defRPr>
      </a:lvl3pPr>
      <a:lvl4pPr algn="ctr" rtl="0" eaLnBrk="0" fontAlgn="base" hangingPunct="0">
        <a:spcBef>
          <a:spcPct val="0"/>
        </a:spcBef>
        <a:spcAft>
          <a:spcPct val="0"/>
        </a:spcAft>
        <a:defRPr sz="4535">
          <a:solidFill>
            <a:schemeClr val="tx1"/>
          </a:solidFill>
          <a:latin typeface="Calibri" panose="020F0502020204030204" pitchFamily="34" charset="0"/>
          <a:ea typeface="宋体" panose="02010600030101010101" pitchFamily="2" charset="-122"/>
        </a:defRPr>
      </a:lvl4pPr>
      <a:lvl5pPr algn="ctr" rtl="0" eaLnBrk="0" fontAlgn="base" hangingPunct="0">
        <a:spcBef>
          <a:spcPct val="0"/>
        </a:spcBef>
        <a:spcAft>
          <a:spcPct val="0"/>
        </a:spcAft>
        <a:defRPr sz="4535">
          <a:solidFill>
            <a:schemeClr val="tx1"/>
          </a:solidFill>
          <a:latin typeface="Calibri" panose="020F0502020204030204" pitchFamily="34" charset="0"/>
          <a:ea typeface="宋体" panose="02010600030101010101" pitchFamily="2" charset="-122"/>
        </a:defRPr>
      </a:lvl5pPr>
      <a:lvl6pPr marL="476885" algn="ctr" rtl="0" fontAlgn="base">
        <a:spcBef>
          <a:spcPct val="0"/>
        </a:spcBef>
        <a:spcAft>
          <a:spcPct val="0"/>
        </a:spcAft>
        <a:defRPr sz="4535">
          <a:solidFill>
            <a:schemeClr val="tx1"/>
          </a:solidFill>
          <a:latin typeface="Calibri" panose="020F0502020204030204" pitchFamily="34" charset="0"/>
          <a:ea typeface="宋体" panose="02010600030101010101" pitchFamily="2" charset="-122"/>
        </a:defRPr>
      </a:lvl6pPr>
      <a:lvl7pPr marL="954405" algn="ctr" rtl="0" fontAlgn="base">
        <a:spcBef>
          <a:spcPct val="0"/>
        </a:spcBef>
        <a:spcAft>
          <a:spcPct val="0"/>
        </a:spcAft>
        <a:defRPr sz="4535">
          <a:solidFill>
            <a:schemeClr val="tx1"/>
          </a:solidFill>
          <a:latin typeface="Calibri" panose="020F0502020204030204" pitchFamily="34" charset="0"/>
          <a:ea typeface="宋体" panose="02010600030101010101" pitchFamily="2" charset="-122"/>
        </a:defRPr>
      </a:lvl7pPr>
      <a:lvl8pPr marL="1430655" algn="ctr" rtl="0" fontAlgn="base">
        <a:spcBef>
          <a:spcPct val="0"/>
        </a:spcBef>
        <a:spcAft>
          <a:spcPct val="0"/>
        </a:spcAft>
        <a:defRPr sz="4535">
          <a:solidFill>
            <a:schemeClr val="tx1"/>
          </a:solidFill>
          <a:latin typeface="Calibri" panose="020F0502020204030204" pitchFamily="34" charset="0"/>
          <a:ea typeface="宋体" panose="02010600030101010101" pitchFamily="2" charset="-122"/>
        </a:defRPr>
      </a:lvl8pPr>
      <a:lvl9pPr marL="1908175" algn="ctr" rtl="0" fontAlgn="base">
        <a:spcBef>
          <a:spcPct val="0"/>
        </a:spcBef>
        <a:spcAft>
          <a:spcPct val="0"/>
        </a:spcAft>
        <a:defRPr sz="4535">
          <a:solidFill>
            <a:schemeClr val="tx1"/>
          </a:solidFill>
          <a:latin typeface="Calibri" panose="020F0502020204030204" pitchFamily="34" charset="0"/>
          <a:ea typeface="宋体" panose="02010600030101010101" pitchFamily="2" charset="-122"/>
        </a:defRPr>
      </a:lvl9pPr>
    </p:titleStyle>
    <p:bodyStyle>
      <a:lvl1pPr marL="353695" indent="-353695" algn="l" rtl="0" eaLnBrk="0" fontAlgn="base" hangingPunct="0">
        <a:spcBef>
          <a:spcPct val="20000"/>
        </a:spcBef>
        <a:spcAft>
          <a:spcPct val="0"/>
        </a:spcAft>
        <a:buFont typeface="Arial" panose="020B0604020202020204" pitchFamily="34" charset="0"/>
        <a:buChar char="•"/>
        <a:defRPr sz="3335" kern="1200">
          <a:solidFill>
            <a:schemeClr val="tx1"/>
          </a:solidFill>
          <a:latin typeface="+mn-lt"/>
          <a:ea typeface="+mn-ea"/>
          <a:cs typeface="+mn-cs"/>
        </a:defRPr>
      </a:lvl1pPr>
      <a:lvl2pPr marL="770255" indent="-294640" algn="l" rtl="0" eaLnBrk="0" fontAlgn="base" hangingPunct="0">
        <a:spcBef>
          <a:spcPct val="20000"/>
        </a:spcBef>
        <a:spcAft>
          <a:spcPct val="0"/>
        </a:spcAft>
        <a:buFont typeface="Arial" panose="020B0604020202020204" pitchFamily="34" charset="0"/>
        <a:buChar char="–"/>
        <a:defRPr sz="2935" kern="1200">
          <a:solidFill>
            <a:schemeClr val="tx1"/>
          </a:solidFill>
          <a:latin typeface="+mn-lt"/>
          <a:ea typeface="+mn-ea"/>
          <a:cs typeface="+mn-cs"/>
        </a:defRPr>
      </a:lvl2pPr>
      <a:lvl3pPr marL="1189355" indent="-235585" algn="l" rtl="0" eaLnBrk="0" fontAlgn="base" hangingPunct="0">
        <a:spcBef>
          <a:spcPct val="20000"/>
        </a:spcBef>
        <a:spcAft>
          <a:spcPct val="0"/>
        </a:spcAft>
        <a:buFont typeface="Arial" panose="020B0604020202020204" pitchFamily="34" charset="0"/>
        <a:buChar char="•"/>
        <a:defRPr sz="2535" kern="1200">
          <a:solidFill>
            <a:schemeClr val="tx1"/>
          </a:solidFill>
          <a:latin typeface="+mn-lt"/>
          <a:ea typeface="+mn-ea"/>
          <a:cs typeface="+mn-cs"/>
        </a:defRPr>
      </a:lvl3pPr>
      <a:lvl4pPr marL="1666240" indent="-235585"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4pPr>
      <a:lvl5pPr marL="2144395" indent="-235585"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5pPr>
      <a:lvl6pPr marL="2623820" indent="-238760" algn="l" defTabSz="95440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100705" indent="-238760" algn="l" defTabSz="95440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578225" indent="-238760" algn="l" defTabSz="95440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4054475" indent="-238760" algn="l" defTabSz="95440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54405" rtl="0" eaLnBrk="1" latinLnBrk="0" hangingPunct="1">
        <a:defRPr sz="1865" kern="1200">
          <a:solidFill>
            <a:schemeClr val="tx1"/>
          </a:solidFill>
          <a:latin typeface="+mn-lt"/>
          <a:ea typeface="+mn-ea"/>
          <a:cs typeface="+mn-cs"/>
        </a:defRPr>
      </a:lvl1pPr>
      <a:lvl2pPr marL="476885" algn="l" defTabSz="954405" rtl="0" eaLnBrk="1" latinLnBrk="0" hangingPunct="1">
        <a:defRPr sz="1865" kern="1200">
          <a:solidFill>
            <a:schemeClr val="tx1"/>
          </a:solidFill>
          <a:latin typeface="+mn-lt"/>
          <a:ea typeface="+mn-ea"/>
          <a:cs typeface="+mn-cs"/>
        </a:defRPr>
      </a:lvl2pPr>
      <a:lvl3pPr marL="954405" algn="l" defTabSz="954405" rtl="0" eaLnBrk="1" latinLnBrk="0" hangingPunct="1">
        <a:defRPr sz="1865" kern="1200">
          <a:solidFill>
            <a:schemeClr val="tx1"/>
          </a:solidFill>
          <a:latin typeface="+mn-lt"/>
          <a:ea typeface="+mn-ea"/>
          <a:cs typeface="+mn-cs"/>
        </a:defRPr>
      </a:lvl3pPr>
      <a:lvl4pPr marL="1430655" algn="l" defTabSz="954405" rtl="0" eaLnBrk="1" latinLnBrk="0" hangingPunct="1">
        <a:defRPr sz="1865" kern="1200">
          <a:solidFill>
            <a:schemeClr val="tx1"/>
          </a:solidFill>
          <a:latin typeface="+mn-lt"/>
          <a:ea typeface="+mn-ea"/>
          <a:cs typeface="+mn-cs"/>
        </a:defRPr>
      </a:lvl4pPr>
      <a:lvl5pPr marL="1908175" algn="l" defTabSz="954405" rtl="0" eaLnBrk="1" latinLnBrk="0" hangingPunct="1">
        <a:defRPr sz="1865" kern="1200">
          <a:solidFill>
            <a:schemeClr val="tx1"/>
          </a:solidFill>
          <a:latin typeface="+mn-lt"/>
          <a:ea typeface="+mn-ea"/>
          <a:cs typeface="+mn-cs"/>
        </a:defRPr>
      </a:lvl5pPr>
      <a:lvl6pPr marL="2385060" algn="l" defTabSz="954405" rtl="0" eaLnBrk="1" latinLnBrk="0" hangingPunct="1">
        <a:defRPr sz="1865" kern="1200">
          <a:solidFill>
            <a:schemeClr val="tx1"/>
          </a:solidFill>
          <a:latin typeface="+mn-lt"/>
          <a:ea typeface="+mn-ea"/>
          <a:cs typeface="+mn-cs"/>
        </a:defRPr>
      </a:lvl6pPr>
      <a:lvl7pPr marL="2862580" algn="l" defTabSz="954405" rtl="0" eaLnBrk="1" latinLnBrk="0" hangingPunct="1">
        <a:defRPr sz="1865" kern="1200">
          <a:solidFill>
            <a:schemeClr val="tx1"/>
          </a:solidFill>
          <a:latin typeface="+mn-lt"/>
          <a:ea typeface="+mn-ea"/>
          <a:cs typeface="+mn-cs"/>
        </a:defRPr>
      </a:lvl7pPr>
      <a:lvl8pPr marL="3339465" algn="l" defTabSz="954405" rtl="0" eaLnBrk="1" latinLnBrk="0" hangingPunct="1">
        <a:defRPr sz="1865" kern="1200">
          <a:solidFill>
            <a:schemeClr val="tx1"/>
          </a:solidFill>
          <a:latin typeface="+mn-lt"/>
          <a:ea typeface="+mn-ea"/>
          <a:cs typeface="+mn-cs"/>
        </a:defRPr>
      </a:lvl8pPr>
      <a:lvl9pPr marL="3815715" algn="l" defTabSz="954405" rtl="0" eaLnBrk="1" latinLnBrk="0" hangingPunct="1">
        <a:defRPr sz="1865"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10600030101010101" charset="-122"/>
              <a:ea typeface="等线" panose="02010600030101010101" charset="-122"/>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200" b="0" i="0" u="none" strike="noStrike" kern="1200" cap="none" spc="0" normalizeH="0" baseline="0" noProof="0">
              <a:ln>
                <a:noFill/>
              </a:ln>
              <a:solidFill>
                <a:prstClr val="black">
                  <a:tint val="75000"/>
                </a:prstClr>
              </a:solidFill>
              <a:effectLst/>
              <a:uLnTx/>
              <a:uFillTx/>
              <a:latin typeface="等线" panose="02010600030101010101" charset="-122"/>
              <a:ea typeface="等线" panose="02010600030101010101" charset="-122"/>
              <a:cs typeface="+mn-cs"/>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9371525E-8339-4F82-A2F5-7F8E900F915C}" type="slidenum">
              <a:rPr kumimoji="0" lang="zh-CN" altLang="en-US" sz="1200" b="0" i="0" u="none" strike="noStrike" kern="1200" cap="none" spc="0" normalizeH="0" baseline="0" noProof="0" smtClean="0">
                <a:ln>
                  <a:noFill/>
                </a:ln>
                <a:solidFill>
                  <a:prstClr val="black">
                    <a:tint val="75000"/>
                  </a:prstClr>
                </a:solidFill>
                <a:effectLst/>
                <a:uLnTx/>
                <a:uFillTx/>
                <a:latin typeface="等线" panose="02010600030101010101" charset="-122"/>
                <a:ea typeface="等线" panose="02010600030101010101" charset="-122"/>
                <a:cs typeface="+mn-cs"/>
              </a:rPr>
              <a:t>‹#›</a:t>
            </a:fld>
            <a:endParaRPr kumimoji="0" lang="zh-CN" altLang="en-US" sz="1200" b="0" i="0" u="none" strike="noStrike" kern="1200" cap="none" spc="0" normalizeH="0" baseline="0" noProof="0">
              <a:ln>
                <a:noFill/>
              </a:ln>
              <a:solidFill>
                <a:prstClr val="black">
                  <a:tint val="75000"/>
                </a:prstClr>
              </a:solidFill>
              <a:effectLst/>
              <a:uLnTx/>
              <a:uFillTx/>
              <a:latin typeface="等线" panose="02010600030101010101" charset="-122"/>
              <a:ea typeface="等线" panose="02010600030101010101" charset="-122"/>
              <a:cs typeface="+mn-cs"/>
            </a:endParaRPr>
          </a:p>
        </p:txBody>
      </p:sp>
    </p:spTree>
  </p:cSld>
  <p:clrMap bg1="lt1" tx1="dk1" bg2="lt2" tx2="dk2" accent1="accent1" accent2="accent2" accent3="accent3" accent4="accent4" accent5="accent5" accent6="accent6" hlink="hlink" folHlink="folHlink"/>
  <p:sldLayoutIdLst>
    <p:sldLayoutId id="2147483655" r:id="rId1"/>
    <p:sldLayoutId id="2147483656" r:id="rId2"/>
    <p:sldLayoutId id="2147483657" r:id="rId3"/>
    <p:sldLayoutId id="2147483658" r:id="rId4"/>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609600" y="6356351"/>
            <a:ext cx="2844800" cy="366183"/>
          </a:xfrm>
          <a:prstGeom prst="rect">
            <a:avLst/>
          </a:prstGeom>
        </p:spPr>
        <p:txBody>
          <a:bodyPr vert="horz" lIns="71554" tIns="35778" rIns="71554" bIns="35778" rtlCol="0" anchor="ctr"/>
          <a:lstStyle>
            <a:lvl1pPr algn="l" defTabSz="1088390" fontAlgn="auto">
              <a:spcBef>
                <a:spcPts val="0"/>
              </a:spcBef>
              <a:spcAft>
                <a:spcPts val="0"/>
              </a:spcAft>
              <a:defRPr sz="1200">
                <a:solidFill>
                  <a:schemeClr val="tx1">
                    <a:tint val="75000"/>
                  </a:schemeClr>
                </a:solidFill>
                <a:latin typeface="+mn-lt"/>
                <a:ea typeface="+mn-ea"/>
              </a:defRPr>
            </a:lvl1pPr>
          </a:lstStyle>
          <a:p>
            <a:pPr>
              <a:defRPr/>
            </a:pPr>
            <a:fld id="{928A770D-BC8E-4B18-823A-D6180B8D02A3}" type="datetime1">
              <a:rPr lang="zh-CN" altLang="en-US"/>
              <a:t>2024/1/4</a:t>
            </a:fld>
            <a:endParaRPr lang="zh-CN" altLang="en-US"/>
          </a:p>
        </p:txBody>
      </p:sp>
      <p:sp>
        <p:nvSpPr>
          <p:cNvPr id="5" name="页脚占位符 4"/>
          <p:cNvSpPr>
            <a:spLocks noGrp="1"/>
          </p:cNvSpPr>
          <p:nvPr>
            <p:ph type="ftr" sz="quarter" idx="3"/>
          </p:nvPr>
        </p:nvSpPr>
        <p:spPr>
          <a:xfrm>
            <a:off x="4165600" y="6356351"/>
            <a:ext cx="3860800" cy="366183"/>
          </a:xfrm>
          <a:prstGeom prst="rect">
            <a:avLst/>
          </a:prstGeom>
        </p:spPr>
        <p:txBody>
          <a:bodyPr vert="horz" lIns="71554" tIns="35778" rIns="71554" bIns="35778" rtlCol="0" anchor="ctr"/>
          <a:lstStyle>
            <a:lvl1pPr algn="ctr" defTabSz="1088390" fontAlgn="auto">
              <a:spcBef>
                <a:spcPts val="0"/>
              </a:spcBef>
              <a:spcAft>
                <a:spcPts val="0"/>
              </a:spcAft>
              <a:defRPr sz="1200">
                <a:solidFill>
                  <a:schemeClr val="tx1">
                    <a:tint val="75000"/>
                  </a:schemeClr>
                </a:solidFill>
                <a:latin typeface="+mn-lt"/>
                <a:ea typeface="+mn-ea"/>
              </a:defRPr>
            </a:lvl1pPr>
          </a:lstStyle>
          <a:p>
            <a:pPr>
              <a:defRPr/>
            </a:pPr>
            <a:endParaRPr lang="zh-CN" altLang="en-US" dirty="0"/>
          </a:p>
        </p:txBody>
      </p:sp>
      <p:sp>
        <p:nvSpPr>
          <p:cNvPr id="6" name="灯片编号占位符 5"/>
          <p:cNvSpPr>
            <a:spLocks noGrp="1"/>
          </p:cNvSpPr>
          <p:nvPr>
            <p:ph type="sldNum" sz="quarter" idx="4"/>
          </p:nvPr>
        </p:nvSpPr>
        <p:spPr>
          <a:xfrm>
            <a:off x="8737600" y="6356351"/>
            <a:ext cx="2844800" cy="366183"/>
          </a:xfrm>
          <a:prstGeom prst="rect">
            <a:avLst/>
          </a:prstGeom>
        </p:spPr>
        <p:txBody>
          <a:bodyPr vert="horz" lIns="71554" tIns="35778" rIns="71554" bIns="35778" rtlCol="0" anchor="ctr"/>
          <a:lstStyle>
            <a:lvl1pPr algn="r" defTabSz="1088390" fontAlgn="auto">
              <a:spcBef>
                <a:spcPts val="0"/>
              </a:spcBef>
              <a:spcAft>
                <a:spcPts val="0"/>
              </a:spcAft>
              <a:defRPr sz="1200">
                <a:solidFill>
                  <a:schemeClr val="tx1">
                    <a:tint val="75000"/>
                  </a:schemeClr>
                </a:solidFill>
                <a:latin typeface="+mn-lt"/>
                <a:ea typeface="+mn-ea"/>
              </a:defRPr>
            </a:lvl1pPr>
          </a:lstStyle>
          <a:p>
            <a:pPr>
              <a:defRPr/>
            </a:pPr>
            <a:fld id="{35313C9C-11E7-418A-AD0D-E30E805C4F13}" type="slidenum">
              <a:rPr lang="zh-CN" altLang="en-US"/>
              <a:t>‹#›</a:t>
            </a:fld>
            <a:endParaRPr lang="zh-CN" altLang="en-US" dirty="0"/>
          </a:p>
        </p:txBody>
      </p:sp>
      <p:sp>
        <p:nvSpPr>
          <p:cNvPr id="2057" name="TextBox 8"/>
          <p:cNvSpPr txBox="1">
            <a:spLocks noChangeArrowheads="1"/>
          </p:cNvSpPr>
          <p:nvPr userDrawn="1"/>
        </p:nvSpPr>
        <p:spPr bwMode="auto">
          <a:xfrm>
            <a:off x="11501967" y="6525684"/>
            <a:ext cx="709084" cy="310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3893" tIns="51948" rIns="103893" bIns="51948">
            <a:spAutoFit/>
          </a:bodyPr>
          <a:lstStyle>
            <a:lvl1pPr eaLnBrk="0" hangingPunct="0">
              <a:defRPr sz="1900">
                <a:solidFill>
                  <a:schemeClr val="tx1"/>
                </a:solidFill>
                <a:latin typeface="Calibri" panose="020F0502020204030204" pitchFamily="34" charset="0"/>
                <a:ea typeface="宋体" panose="02010600030101010101" pitchFamily="2" charset="-122"/>
              </a:defRPr>
            </a:lvl1pPr>
            <a:lvl2pPr marL="742950" indent="-285750" eaLnBrk="0" hangingPunct="0">
              <a:defRPr sz="1900">
                <a:solidFill>
                  <a:schemeClr val="tx1"/>
                </a:solidFill>
                <a:latin typeface="Calibri" panose="020F0502020204030204" pitchFamily="34" charset="0"/>
                <a:ea typeface="宋体" panose="02010600030101010101" pitchFamily="2" charset="-122"/>
              </a:defRPr>
            </a:lvl2pPr>
            <a:lvl3pPr marL="1143000" indent="-228600" eaLnBrk="0" hangingPunct="0">
              <a:defRPr sz="1900">
                <a:solidFill>
                  <a:schemeClr val="tx1"/>
                </a:solidFill>
                <a:latin typeface="Calibri" panose="020F0502020204030204" pitchFamily="34" charset="0"/>
                <a:ea typeface="宋体" panose="02010600030101010101" pitchFamily="2" charset="-122"/>
              </a:defRPr>
            </a:lvl3pPr>
            <a:lvl4pPr marL="1600200" indent="-228600" eaLnBrk="0" hangingPunct="0">
              <a:defRPr sz="1900">
                <a:solidFill>
                  <a:schemeClr val="tx1"/>
                </a:solidFill>
                <a:latin typeface="Calibri" panose="020F0502020204030204" pitchFamily="34" charset="0"/>
                <a:ea typeface="宋体" panose="02010600030101010101" pitchFamily="2" charset="-122"/>
              </a:defRPr>
            </a:lvl4pPr>
            <a:lvl5pPr marL="2057400" indent="-228600" eaLnBrk="0" hangingPunct="0">
              <a:defRPr sz="1900">
                <a:solidFill>
                  <a:schemeClr val="tx1"/>
                </a:solidFill>
                <a:latin typeface="Calibri" panose="020F0502020204030204" pitchFamily="34" charset="0"/>
                <a:ea typeface="宋体" panose="02010600030101010101" pitchFamily="2" charset="-122"/>
              </a:defRPr>
            </a:lvl5pPr>
            <a:lvl6pPr marL="2514600" indent="-228600" defTabSz="955675" eaLnBrk="0" fontAlgn="base" hangingPunct="0">
              <a:spcBef>
                <a:spcPct val="0"/>
              </a:spcBef>
              <a:spcAft>
                <a:spcPct val="0"/>
              </a:spcAft>
              <a:defRPr sz="1900">
                <a:solidFill>
                  <a:schemeClr val="tx1"/>
                </a:solidFill>
                <a:latin typeface="Calibri" panose="020F0502020204030204" pitchFamily="34" charset="0"/>
                <a:ea typeface="宋体" panose="02010600030101010101" pitchFamily="2" charset="-122"/>
              </a:defRPr>
            </a:lvl6pPr>
            <a:lvl7pPr marL="2971800" indent="-228600" defTabSz="955675" eaLnBrk="0" fontAlgn="base" hangingPunct="0">
              <a:spcBef>
                <a:spcPct val="0"/>
              </a:spcBef>
              <a:spcAft>
                <a:spcPct val="0"/>
              </a:spcAft>
              <a:defRPr sz="1900">
                <a:solidFill>
                  <a:schemeClr val="tx1"/>
                </a:solidFill>
                <a:latin typeface="Calibri" panose="020F0502020204030204" pitchFamily="34" charset="0"/>
                <a:ea typeface="宋体" panose="02010600030101010101" pitchFamily="2" charset="-122"/>
              </a:defRPr>
            </a:lvl7pPr>
            <a:lvl8pPr marL="3429000" indent="-228600" defTabSz="955675" eaLnBrk="0" fontAlgn="base" hangingPunct="0">
              <a:spcBef>
                <a:spcPct val="0"/>
              </a:spcBef>
              <a:spcAft>
                <a:spcPct val="0"/>
              </a:spcAft>
              <a:defRPr sz="1900">
                <a:solidFill>
                  <a:schemeClr val="tx1"/>
                </a:solidFill>
                <a:latin typeface="Calibri" panose="020F0502020204030204" pitchFamily="34" charset="0"/>
                <a:ea typeface="宋体" panose="02010600030101010101" pitchFamily="2" charset="-122"/>
              </a:defRPr>
            </a:lvl8pPr>
            <a:lvl9pPr marL="3886200" indent="-228600" defTabSz="955675" eaLnBrk="0" fontAlgn="base" hangingPunct="0">
              <a:spcBef>
                <a:spcPct val="0"/>
              </a:spcBef>
              <a:spcAft>
                <a:spcPct val="0"/>
              </a:spcAft>
              <a:defRPr sz="1900">
                <a:solidFill>
                  <a:schemeClr val="tx1"/>
                </a:solidFill>
                <a:latin typeface="Calibri" panose="020F0502020204030204" pitchFamily="34" charset="0"/>
                <a:ea typeface="宋体" panose="02010600030101010101" pitchFamily="2" charset="-122"/>
              </a:defRPr>
            </a:lvl9pPr>
          </a:lstStyle>
          <a:p>
            <a:pPr algn="ctr" defTabSz="1085850" eaLnBrk="1" hangingPunct="1">
              <a:defRPr/>
            </a:pPr>
            <a:fld id="{C7FE6EF1-F10A-4095-8CD3-078EB904B9EA}" type="slidenum">
              <a:rPr lang="zh-CN" altLang="en-US" sz="1335" smtClean="0">
                <a:latin typeface="微软雅黑" panose="020B0503020204020204" pitchFamily="34" charset="-122"/>
                <a:ea typeface="微软雅黑" panose="020B0503020204020204" pitchFamily="34" charset="-122"/>
              </a:rPr>
              <a:t>‹#›</a:t>
            </a:fld>
            <a:endParaRPr lang="zh-CN" altLang="en-US" sz="1335" dirty="0">
              <a:latin typeface="微软雅黑" panose="020B0503020204020204" pitchFamily="34" charset="-122"/>
              <a:ea typeface="微软雅黑" panose="020B0503020204020204" pitchFamily="34" charset="-122"/>
            </a:endParaRPr>
          </a:p>
        </p:txBody>
      </p:sp>
      <p:pic>
        <p:nvPicPr>
          <p:cNvPr id="8" name="图片 7"/>
          <p:cNvPicPr>
            <a:picLocks noChangeAspect="1"/>
          </p:cNvPicPr>
          <p:nvPr userDrawn="1"/>
        </p:nvPicPr>
        <p:blipFill>
          <a:blip r:embed="rId4"/>
          <a:stretch>
            <a:fillRect/>
          </a:stretch>
        </p:blipFill>
        <p:spPr>
          <a:xfrm>
            <a:off x="10513102" y="125474"/>
            <a:ext cx="1379913" cy="456708"/>
          </a:xfrm>
          <a:prstGeom prst="rect">
            <a:avLst/>
          </a:prstGeom>
        </p:spPr>
      </p:pic>
      <p:cxnSp>
        <p:nvCxnSpPr>
          <p:cNvPr id="3" name="直接连接符 2"/>
          <p:cNvCxnSpPr/>
          <p:nvPr userDrawn="1"/>
        </p:nvCxnSpPr>
        <p:spPr>
          <a:xfrm flipV="1">
            <a:off x="1" y="715039"/>
            <a:ext cx="12187945" cy="0"/>
          </a:xfrm>
          <a:prstGeom prst="line">
            <a:avLst/>
          </a:prstGeom>
          <a:ln w="19050">
            <a:solidFill>
              <a:srgbClr val="0042D5"/>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60" r:id="rId1"/>
    <p:sldLayoutId id="2147483661" r:id="rId2"/>
  </p:sldLayoutIdLst>
  <p:hf hdr="0" ftr="0" dt="0"/>
  <p:txStyles>
    <p:titleStyle>
      <a:lvl1pPr algn="ctr" rtl="0" eaLnBrk="0" fontAlgn="base" hangingPunct="0">
        <a:spcBef>
          <a:spcPct val="0"/>
        </a:spcBef>
        <a:spcAft>
          <a:spcPct val="0"/>
        </a:spcAft>
        <a:defRPr sz="4535" kern="1200">
          <a:solidFill>
            <a:schemeClr val="tx1"/>
          </a:solidFill>
          <a:latin typeface="+mj-lt"/>
          <a:ea typeface="+mj-ea"/>
          <a:cs typeface="+mj-cs"/>
        </a:defRPr>
      </a:lvl1pPr>
      <a:lvl2pPr algn="ctr" rtl="0" eaLnBrk="0" fontAlgn="base" hangingPunct="0">
        <a:spcBef>
          <a:spcPct val="0"/>
        </a:spcBef>
        <a:spcAft>
          <a:spcPct val="0"/>
        </a:spcAft>
        <a:defRPr sz="4535">
          <a:solidFill>
            <a:schemeClr val="tx1"/>
          </a:solidFill>
          <a:latin typeface="Calibri" panose="020F0502020204030204" pitchFamily="34" charset="0"/>
          <a:ea typeface="宋体" panose="02010600030101010101" pitchFamily="2" charset="-122"/>
        </a:defRPr>
      </a:lvl2pPr>
      <a:lvl3pPr algn="ctr" rtl="0" eaLnBrk="0" fontAlgn="base" hangingPunct="0">
        <a:spcBef>
          <a:spcPct val="0"/>
        </a:spcBef>
        <a:spcAft>
          <a:spcPct val="0"/>
        </a:spcAft>
        <a:defRPr sz="4535">
          <a:solidFill>
            <a:schemeClr val="tx1"/>
          </a:solidFill>
          <a:latin typeface="Calibri" panose="020F0502020204030204" pitchFamily="34" charset="0"/>
          <a:ea typeface="宋体" panose="02010600030101010101" pitchFamily="2" charset="-122"/>
        </a:defRPr>
      </a:lvl3pPr>
      <a:lvl4pPr algn="ctr" rtl="0" eaLnBrk="0" fontAlgn="base" hangingPunct="0">
        <a:spcBef>
          <a:spcPct val="0"/>
        </a:spcBef>
        <a:spcAft>
          <a:spcPct val="0"/>
        </a:spcAft>
        <a:defRPr sz="4535">
          <a:solidFill>
            <a:schemeClr val="tx1"/>
          </a:solidFill>
          <a:latin typeface="Calibri" panose="020F0502020204030204" pitchFamily="34" charset="0"/>
          <a:ea typeface="宋体" panose="02010600030101010101" pitchFamily="2" charset="-122"/>
        </a:defRPr>
      </a:lvl4pPr>
      <a:lvl5pPr algn="ctr" rtl="0" eaLnBrk="0" fontAlgn="base" hangingPunct="0">
        <a:spcBef>
          <a:spcPct val="0"/>
        </a:spcBef>
        <a:spcAft>
          <a:spcPct val="0"/>
        </a:spcAft>
        <a:defRPr sz="4535">
          <a:solidFill>
            <a:schemeClr val="tx1"/>
          </a:solidFill>
          <a:latin typeface="Calibri" panose="020F0502020204030204" pitchFamily="34" charset="0"/>
          <a:ea typeface="宋体" panose="02010600030101010101" pitchFamily="2" charset="-122"/>
        </a:defRPr>
      </a:lvl5pPr>
      <a:lvl6pPr marL="476885" algn="ctr" rtl="0" fontAlgn="base">
        <a:spcBef>
          <a:spcPct val="0"/>
        </a:spcBef>
        <a:spcAft>
          <a:spcPct val="0"/>
        </a:spcAft>
        <a:defRPr sz="4535">
          <a:solidFill>
            <a:schemeClr val="tx1"/>
          </a:solidFill>
          <a:latin typeface="Calibri" panose="020F0502020204030204" pitchFamily="34" charset="0"/>
          <a:ea typeface="宋体" panose="02010600030101010101" pitchFamily="2" charset="-122"/>
        </a:defRPr>
      </a:lvl6pPr>
      <a:lvl7pPr marL="953770" algn="ctr" rtl="0" fontAlgn="base">
        <a:spcBef>
          <a:spcPct val="0"/>
        </a:spcBef>
        <a:spcAft>
          <a:spcPct val="0"/>
        </a:spcAft>
        <a:defRPr sz="4535">
          <a:solidFill>
            <a:schemeClr val="tx1"/>
          </a:solidFill>
          <a:latin typeface="Calibri" panose="020F0502020204030204" pitchFamily="34" charset="0"/>
          <a:ea typeface="宋体" panose="02010600030101010101" pitchFamily="2" charset="-122"/>
        </a:defRPr>
      </a:lvl7pPr>
      <a:lvl8pPr marL="1431290" algn="ctr" rtl="0" fontAlgn="base">
        <a:spcBef>
          <a:spcPct val="0"/>
        </a:spcBef>
        <a:spcAft>
          <a:spcPct val="0"/>
        </a:spcAft>
        <a:defRPr sz="4535">
          <a:solidFill>
            <a:schemeClr val="tx1"/>
          </a:solidFill>
          <a:latin typeface="Calibri" panose="020F0502020204030204" pitchFamily="34" charset="0"/>
          <a:ea typeface="宋体" panose="02010600030101010101" pitchFamily="2" charset="-122"/>
        </a:defRPr>
      </a:lvl8pPr>
      <a:lvl9pPr marL="1908175" algn="ctr" rtl="0" fontAlgn="base">
        <a:spcBef>
          <a:spcPct val="0"/>
        </a:spcBef>
        <a:spcAft>
          <a:spcPct val="0"/>
        </a:spcAft>
        <a:defRPr sz="4535">
          <a:solidFill>
            <a:schemeClr val="tx1"/>
          </a:solidFill>
          <a:latin typeface="Calibri" panose="020F0502020204030204" pitchFamily="34" charset="0"/>
          <a:ea typeface="宋体" panose="02010600030101010101" pitchFamily="2" charset="-122"/>
        </a:defRPr>
      </a:lvl9pPr>
    </p:titleStyle>
    <p:bodyStyle>
      <a:lvl1pPr marL="353695" indent="-353695" algn="l" rtl="0" eaLnBrk="0" fontAlgn="base" hangingPunct="0">
        <a:spcBef>
          <a:spcPct val="20000"/>
        </a:spcBef>
        <a:spcAft>
          <a:spcPct val="0"/>
        </a:spcAft>
        <a:buFont typeface="Arial" panose="020B0604020202020204" pitchFamily="34" charset="0"/>
        <a:buChar char="•"/>
        <a:defRPr sz="3335" kern="1200">
          <a:solidFill>
            <a:schemeClr val="tx1"/>
          </a:solidFill>
          <a:latin typeface="+mn-lt"/>
          <a:ea typeface="+mn-ea"/>
          <a:cs typeface="+mn-cs"/>
        </a:defRPr>
      </a:lvl1pPr>
      <a:lvl2pPr marL="770255" indent="-294005" algn="l" rtl="0" eaLnBrk="0" fontAlgn="base" hangingPunct="0">
        <a:spcBef>
          <a:spcPct val="20000"/>
        </a:spcBef>
        <a:spcAft>
          <a:spcPct val="0"/>
        </a:spcAft>
        <a:buFont typeface="Arial" panose="020B0604020202020204" pitchFamily="34" charset="0"/>
        <a:buChar char="–"/>
        <a:defRPr sz="2935" kern="1200">
          <a:solidFill>
            <a:schemeClr val="tx1"/>
          </a:solidFill>
          <a:latin typeface="+mn-lt"/>
          <a:ea typeface="+mn-ea"/>
          <a:cs typeface="+mn-cs"/>
        </a:defRPr>
      </a:lvl2pPr>
      <a:lvl3pPr marL="1189355" indent="-234950" algn="l" rtl="0" eaLnBrk="0" fontAlgn="base" hangingPunct="0">
        <a:spcBef>
          <a:spcPct val="20000"/>
        </a:spcBef>
        <a:spcAft>
          <a:spcPct val="0"/>
        </a:spcAft>
        <a:buFont typeface="Arial" panose="020B0604020202020204" pitchFamily="34" charset="0"/>
        <a:buChar char="•"/>
        <a:defRPr sz="2535" kern="1200">
          <a:solidFill>
            <a:schemeClr val="tx1"/>
          </a:solidFill>
          <a:latin typeface="+mn-lt"/>
          <a:ea typeface="+mn-ea"/>
          <a:cs typeface="+mn-cs"/>
        </a:defRPr>
      </a:lvl3pPr>
      <a:lvl4pPr marL="1665605" indent="-23495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4pPr>
      <a:lvl5pPr marL="2144395" indent="-234950"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5pPr>
      <a:lvl6pPr marL="2623820" indent="-238760" algn="l" defTabSz="95377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100705" indent="-238760" algn="l" defTabSz="95377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577590" indent="-238760" algn="l" defTabSz="95377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4054475" indent="-238760" algn="l" defTabSz="95377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53770" rtl="0" eaLnBrk="1" latinLnBrk="0" hangingPunct="1">
        <a:defRPr sz="1865" kern="1200">
          <a:solidFill>
            <a:schemeClr val="tx1"/>
          </a:solidFill>
          <a:latin typeface="+mn-lt"/>
          <a:ea typeface="+mn-ea"/>
          <a:cs typeface="+mn-cs"/>
        </a:defRPr>
      </a:lvl1pPr>
      <a:lvl2pPr marL="476885" algn="l" defTabSz="953770" rtl="0" eaLnBrk="1" latinLnBrk="0" hangingPunct="1">
        <a:defRPr sz="1865" kern="1200">
          <a:solidFill>
            <a:schemeClr val="tx1"/>
          </a:solidFill>
          <a:latin typeface="+mn-lt"/>
          <a:ea typeface="+mn-ea"/>
          <a:cs typeface="+mn-cs"/>
        </a:defRPr>
      </a:lvl2pPr>
      <a:lvl3pPr marL="953770" algn="l" defTabSz="953770" rtl="0" eaLnBrk="1" latinLnBrk="0" hangingPunct="1">
        <a:defRPr sz="1865" kern="1200">
          <a:solidFill>
            <a:schemeClr val="tx1"/>
          </a:solidFill>
          <a:latin typeface="+mn-lt"/>
          <a:ea typeface="+mn-ea"/>
          <a:cs typeface="+mn-cs"/>
        </a:defRPr>
      </a:lvl3pPr>
      <a:lvl4pPr marL="1431290" algn="l" defTabSz="953770" rtl="0" eaLnBrk="1" latinLnBrk="0" hangingPunct="1">
        <a:defRPr sz="1865" kern="1200">
          <a:solidFill>
            <a:schemeClr val="tx1"/>
          </a:solidFill>
          <a:latin typeface="+mn-lt"/>
          <a:ea typeface="+mn-ea"/>
          <a:cs typeface="+mn-cs"/>
        </a:defRPr>
      </a:lvl4pPr>
      <a:lvl5pPr marL="1908175" algn="l" defTabSz="953770" rtl="0" eaLnBrk="1" latinLnBrk="0" hangingPunct="1">
        <a:defRPr sz="1865" kern="1200">
          <a:solidFill>
            <a:schemeClr val="tx1"/>
          </a:solidFill>
          <a:latin typeface="+mn-lt"/>
          <a:ea typeface="+mn-ea"/>
          <a:cs typeface="+mn-cs"/>
        </a:defRPr>
      </a:lvl5pPr>
      <a:lvl6pPr marL="2385060" algn="l" defTabSz="953770" rtl="0" eaLnBrk="1" latinLnBrk="0" hangingPunct="1">
        <a:defRPr sz="1865" kern="1200">
          <a:solidFill>
            <a:schemeClr val="tx1"/>
          </a:solidFill>
          <a:latin typeface="+mn-lt"/>
          <a:ea typeface="+mn-ea"/>
          <a:cs typeface="+mn-cs"/>
        </a:defRPr>
      </a:lvl6pPr>
      <a:lvl7pPr marL="2861945" algn="l" defTabSz="953770" rtl="0" eaLnBrk="1" latinLnBrk="0" hangingPunct="1">
        <a:defRPr sz="1865" kern="1200">
          <a:solidFill>
            <a:schemeClr val="tx1"/>
          </a:solidFill>
          <a:latin typeface="+mn-lt"/>
          <a:ea typeface="+mn-ea"/>
          <a:cs typeface="+mn-cs"/>
        </a:defRPr>
      </a:lvl7pPr>
      <a:lvl8pPr marL="3338830" algn="l" defTabSz="953770" rtl="0" eaLnBrk="1" latinLnBrk="0" hangingPunct="1">
        <a:defRPr sz="1865" kern="1200">
          <a:solidFill>
            <a:schemeClr val="tx1"/>
          </a:solidFill>
          <a:latin typeface="+mn-lt"/>
          <a:ea typeface="+mn-ea"/>
          <a:cs typeface="+mn-cs"/>
        </a:defRPr>
      </a:lvl8pPr>
      <a:lvl9pPr marL="3816350" algn="l" defTabSz="953770" rtl="0" eaLnBrk="1" latinLnBrk="0" hangingPunct="1">
        <a:defRPr sz="1865"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609600" y="6356351"/>
            <a:ext cx="2844800" cy="366183"/>
          </a:xfrm>
          <a:prstGeom prst="rect">
            <a:avLst/>
          </a:prstGeom>
        </p:spPr>
        <p:txBody>
          <a:bodyPr vert="horz" lIns="71554" tIns="35778" rIns="71554" bIns="35778" rtlCol="0" anchor="ctr"/>
          <a:lstStyle>
            <a:lvl1pPr algn="l" defTabSz="1087755" fontAlgn="auto">
              <a:spcBef>
                <a:spcPts val="0"/>
              </a:spcBef>
              <a:spcAft>
                <a:spcPts val="0"/>
              </a:spcAft>
              <a:defRPr sz="1200">
                <a:solidFill>
                  <a:schemeClr val="tx1">
                    <a:tint val="75000"/>
                  </a:schemeClr>
                </a:solidFill>
                <a:latin typeface="+mn-lt"/>
                <a:ea typeface="+mn-ea"/>
              </a:defRPr>
            </a:lvl1pPr>
          </a:lstStyle>
          <a:p>
            <a:pPr>
              <a:defRPr/>
            </a:pPr>
            <a:fld id="{928A770D-BC8E-4B18-823A-D6180B8D02A3}" type="datetime1">
              <a:rPr lang="zh-CN" altLang="en-US"/>
              <a:t>2024/1/4</a:t>
            </a:fld>
            <a:endParaRPr lang="zh-CN" altLang="en-US"/>
          </a:p>
        </p:txBody>
      </p:sp>
      <p:sp>
        <p:nvSpPr>
          <p:cNvPr id="5" name="页脚占位符 4"/>
          <p:cNvSpPr>
            <a:spLocks noGrp="1"/>
          </p:cNvSpPr>
          <p:nvPr>
            <p:ph type="ftr" sz="quarter" idx="3"/>
          </p:nvPr>
        </p:nvSpPr>
        <p:spPr>
          <a:xfrm>
            <a:off x="4165600" y="6356351"/>
            <a:ext cx="3860800" cy="366183"/>
          </a:xfrm>
          <a:prstGeom prst="rect">
            <a:avLst/>
          </a:prstGeom>
        </p:spPr>
        <p:txBody>
          <a:bodyPr vert="horz" lIns="71554" tIns="35778" rIns="71554" bIns="35778" rtlCol="0" anchor="ctr"/>
          <a:lstStyle>
            <a:lvl1pPr algn="ctr" defTabSz="1087755" fontAlgn="auto">
              <a:spcBef>
                <a:spcPts val="0"/>
              </a:spcBef>
              <a:spcAft>
                <a:spcPts val="0"/>
              </a:spcAft>
              <a:defRPr sz="1200">
                <a:solidFill>
                  <a:schemeClr val="tx1">
                    <a:tint val="75000"/>
                  </a:schemeClr>
                </a:solidFill>
                <a:latin typeface="+mn-lt"/>
                <a:ea typeface="+mn-ea"/>
              </a:defRPr>
            </a:lvl1pPr>
          </a:lstStyle>
          <a:p>
            <a:pPr>
              <a:defRPr/>
            </a:pPr>
            <a:endParaRPr lang="zh-CN" altLang="en-US" dirty="0"/>
          </a:p>
        </p:txBody>
      </p:sp>
      <p:sp>
        <p:nvSpPr>
          <p:cNvPr id="6" name="灯片编号占位符 5"/>
          <p:cNvSpPr>
            <a:spLocks noGrp="1"/>
          </p:cNvSpPr>
          <p:nvPr>
            <p:ph type="sldNum" sz="quarter" idx="4"/>
          </p:nvPr>
        </p:nvSpPr>
        <p:spPr>
          <a:xfrm>
            <a:off x="8737600" y="6356351"/>
            <a:ext cx="2844800" cy="366183"/>
          </a:xfrm>
          <a:prstGeom prst="rect">
            <a:avLst/>
          </a:prstGeom>
        </p:spPr>
        <p:txBody>
          <a:bodyPr vert="horz" lIns="71554" tIns="35778" rIns="71554" bIns="35778" rtlCol="0" anchor="ctr"/>
          <a:lstStyle>
            <a:lvl1pPr algn="r" defTabSz="1087755" fontAlgn="auto">
              <a:spcBef>
                <a:spcPts val="0"/>
              </a:spcBef>
              <a:spcAft>
                <a:spcPts val="0"/>
              </a:spcAft>
              <a:defRPr sz="1200">
                <a:solidFill>
                  <a:schemeClr val="tx1">
                    <a:tint val="75000"/>
                  </a:schemeClr>
                </a:solidFill>
                <a:latin typeface="+mn-lt"/>
                <a:ea typeface="+mn-ea"/>
              </a:defRPr>
            </a:lvl1pPr>
          </a:lstStyle>
          <a:p>
            <a:pPr>
              <a:defRPr/>
            </a:pPr>
            <a:fld id="{35313C9C-11E7-418A-AD0D-E30E805C4F13}" type="slidenum">
              <a:rPr lang="zh-CN" altLang="en-US"/>
              <a:t>‹#›</a:t>
            </a:fld>
            <a:endParaRPr lang="zh-CN" altLang="en-US" dirty="0"/>
          </a:p>
        </p:txBody>
      </p:sp>
      <p:sp>
        <p:nvSpPr>
          <p:cNvPr id="2057" name="TextBox 8"/>
          <p:cNvSpPr txBox="1">
            <a:spLocks noChangeArrowheads="1"/>
          </p:cNvSpPr>
          <p:nvPr userDrawn="1"/>
        </p:nvSpPr>
        <p:spPr bwMode="auto">
          <a:xfrm>
            <a:off x="11501967" y="6525684"/>
            <a:ext cx="709084" cy="310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3893" tIns="51948" rIns="103893" bIns="51948">
            <a:spAutoFit/>
          </a:bodyPr>
          <a:lstStyle>
            <a:lvl1pPr eaLnBrk="0" hangingPunct="0">
              <a:defRPr sz="1900">
                <a:solidFill>
                  <a:schemeClr val="tx1"/>
                </a:solidFill>
                <a:latin typeface="Calibri" panose="020F0502020204030204" pitchFamily="34" charset="0"/>
                <a:ea typeface="宋体" panose="02010600030101010101" pitchFamily="2" charset="-122"/>
              </a:defRPr>
            </a:lvl1pPr>
            <a:lvl2pPr marL="742950" indent="-285750" eaLnBrk="0" hangingPunct="0">
              <a:defRPr sz="1900">
                <a:solidFill>
                  <a:schemeClr val="tx1"/>
                </a:solidFill>
                <a:latin typeface="Calibri" panose="020F0502020204030204" pitchFamily="34" charset="0"/>
                <a:ea typeface="宋体" panose="02010600030101010101" pitchFamily="2" charset="-122"/>
              </a:defRPr>
            </a:lvl2pPr>
            <a:lvl3pPr marL="1143000" indent="-228600" eaLnBrk="0" hangingPunct="0">
              <a:defRPr sz="1900">
                <a:solidFill>
                  <a:schemeClr val="tx1"/>
                </a:solidFill>
                <a:latin typeface="Calibri" panose="020F0502020204030204" pitchFamily="34" charset="0"/>
                <a:ea typeface="宋体" panose="02010600030101010101" pitchFamily="2" charset="-122"/>
              </a:defRPr>
            </a:lvl3pPr>
            <a:lvl4pPr marL="1600200" indent="-228600" eaLnBrk="0" hangingPunct="0">
              <a:defRPr sz="1900">
                <a:solidFill>
                  <a:schemeClr val="tx1"/>
                </a:solidFill>
                <a:latin typeface="Calibri" panose="020F0502020204030204" pitchFamily="34" charset="0"/>
                <a:ea typeface="宋体" panose="02010600030101010101" pitchFamily="2" charset="-122"/>
              </a:defRPr>
            </a:lvl4pPr>
            <a:lvl5pPr marL="2057400" indent="-228600" eaLnBrk="0" hangingPunct="0">
              <a:defRPr sz="1900">
                <a:solidFill>
                  <a:schemeClr val="tx1"/>
                </a:solidFill>
                <a:latin typeface="Calibri" panose="020F0502020204030204" pitchFamily="34" charset="0"/>
                <a:ea typeface="宋体" panose="02010600030101010101" pitchFamily="2" charset="-122"/>
              </a:defRPr>
            </a:lvl5pPr>
            <a:lvl6pPr marL="2514600" indent="-228600" defTabSz="955675" eaLnBrk="0" fontAlgn="base" hangingPunct="0">
              <a:spcBef>
                <a:spcPct val="0"/>
              </a:spcBef>
              <a:spcAft>
                <a:spcPct val="0"/>
              </a:spcAft>
              <a:defRPr sz="1900">
                <a:solidFill>
                  <a:schemeClr val="tx1"/>
                </a:solidFill>
                <a:latin typeface="Calibri" panose="020F0502020204030204" pitchFamily="34" charset="0"/>
                <a:ea typeface="宋体" panose="02010600030101010101" pitchFamily="2" charset="-122"/>
              </a:defRPr>
            </a:lvl6pPr>
            <a:lvl7pPr marL="2971800" indent="-228600" defTabSz="955675" eaLnBrk="0" fontAlgn="base" hangingPunct="0">
              <a:spcBef>
                <a:spcPct val="0"/>
              </a:spcBef>
              <a:spcAft>
                <a:spcPct val="0"/>
              </a:spcAft>
              <a:defRPr sz="1900">
                <a:solidFill>
                  <a:schemeClr val="tx1"/>
                </a:solidFill>
                <a:latin typeface="Calibri" panose="020F0502020204030204" pitchFamily="34" charset="0"/>
                <a:ea typeface="宋体" panose="02010600030101010101" pitchFamily="2" charset="-122"/>
              </a:defRPr>
            </a:lvl7pPr>
            <a:lvl8pPr marL="3429000" indent="-228600" defTabSz="955675" eaLnBrk="0" fontAlgn="base" hangingPunct="0">
              <a:spcBef>
                <a:spcPct val="0"/>
              </a:spcBef>
              <a:spcAft>
                <a:spcPct val="0"/>
              </a:spcAft>
              <a:defRPr sz="1900">
                <a:solidFill>
                  <a:schemeClr val="tx1"/>
                </a:solidFill>
                <a:latin typeface="Calibri" panose="020F0502020204030204" pitchFamily="34" charset="0"/>
                <a:ea typeface="宋体" panose="02010600030101010101" pitchFamily="2" charset="-122"/>
              </a:defRPr>
            </a:lvl8pPr>
            <a:lvl9pPr marL="3886200" indent="-228600" defTabSz="955675" eaLnBrk="0" fontAlgn="base" hangingPunct="0">
              <a:spcBef>
                <a:spcPct val="0"/>
              </a:spcBef>
              <a:spcAft>
                <a:spcPct val="0"/>
              </a:spcAft>
              <a:defRPr sz="1900">
                <a:solidFill>
                  <a:schemeClr val="tx1"/>
                </a:solidFill>
                <a:latin typeface="Calibri" panose="020F0502020204030204" pitchFamily="34" charset="0"/>
                <a:ea typeface="宋体" panose="02010600030101010101" pitchFamily="2" charset="-122"/>
              </a:defRPr>
            </a:lvl9pPr>
          </a:lstStyle>
          <a:p>
            <a:pPr algn="ctr" defTabSz="1086485" eaLnBrk="1" hangingPunct="1">
              <a:defRPr/>
            </a:pPr>
            <a:fld id="{C7FE6EF1-F10A-4095-8CD3-078EB904B9EA}" type="slidenum">
              <a:rPr lang="zh-CN" altLang="en-US" sz="1335" smtClean="0">
                <a:latin typeface="微软雅黑" panose="020B0503020204020204" pitchFamily="34" charset="-122"/>
                <a:ea typeface="微软雅黑" panose="020B0503020204020204" pitchFamily="34" charset="-122"/>
              </a:rPr>
              <a:t>‹#›</a:t>
            </a:fld>
            <a:endParaRPr lang="zh-CN" altLang="en-US" sz="1335" dirty="0">
              <a:latin typeface="微软雅黑" panose="020B0503020204020204" pitchFamily="34" charset="-122"/>
              <a:ea typeface="微软雅黑" panose="020B0503020204020204" pitchFamily="34" charset="-122"/>
            </a:endParaRPr>
          </a:p>
        </p:txBody>
      </p:sp>
      <p:pic>
        <p:nvPicPr>
          <p:cNvPr id="8" name="图片 7"/>
          <p:cNvPicPr>
            <a:picLocks noChangeAspect="1"/>
          </p:cNvPicPr>
          <p:nvPr userDrawn="1"/>
        </p:nvPicPr>
        <p:blipFill>
          <a:blip r:embed="rId6"/>
          <a:stretch>
            <a:fillRect/>
          </a:stretch>
        </p:blipFill>
        <p:spPr>
          <a:xfrm>
            <a:off x="10513102" y="125474"/>
            <a:ext cx="1379913" cy="456708"/>
          </a:xfrm>
          <a:prstGeom prst="rect">
            <a:avLst/>
          </a:prstGeom>
        </p:spPr>
      </p:pic>
      <p:cxnSp>
        <p:nvCxnSpPr>
          <p:cNvPr id="3" name="直接连接符 2"/>
          <p:cNvCxnSpPr/>
          <p:nvPr userDrawn="1"/>
        </p:nvCxnSpPr>
        <p:spPr>
          <a:xfrm flipV="1">
            <a:off x="1" y="715039"/>
            <a:ext cx="12187945" cy="0"/>
          </a:xfrm>
          <a:prstGeom prst="line">
            <a:avLst/>
          </a:prstGeom>
          <a:ln w="19050">
            <a:solidFill>
              <a:srgbClr val="0042D5"/>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Lst>
  <p:hf hdr="0" ftr="0" dt="0"/>
  <p:txStyles>
    <p:titleStyle>
      <a:lvl1pPr algn="ctr" rtl="0" eaLnBrk="0" fontAlgn="base" hangingPunct="0">
        <a:spcBef>
          <a:spcPct val="0"/>
        </a:spcBef>
        <a:spcAft>
          <a:spcPct val="0"/>
        </a:spcAft>
        <a:defRPr sz="4535" kern="1200">
          <a:solidFill>
            <a:schemeClr val="tx1"/>
          </a:solidFill>
          <a:latin typeface="+mj-lt"/>
          <a:ea typeface="+mj-ea"/>
          <a:cs typeface="+mj-cs"/>
        </a:defRPr>
      </a:lvl1pPr>
      <a:lvl2pPr algn="ctr" rtl="0" eaLnBrk="0" fontAlgn="base" hangingPunct="0">
        <a:spcBef>
          <a:spcPct val="0"/>
        </a:spcBef>
        <a:spcAft>
          <a:spcPct val="0"/>
        </a:spcAft>
        <a:defRPr sz="4535">
          <a:solidFill>
            <a:schemeClr val="tx1"/>
          </a:solidFill>
          <a:latin typeface="Calibri" panose="020F0502020204030204" pitchFamily="34" charset="0"/>
          <a:ea typeface="宋体" panose="02010600030101010101" pitchFamily="2" charset="-122"/>
        </a:defRPr>
      </a:lvl2pPr>
      <a:lvl3pPr algn="ctr" rtl="0" eaLnBrk="0" fontAlgn="base" hangingPunct="0">
        <a:spcBef>
          <a:spcPct val="0"/>
        </a:spcBef>
        <a:spcAft>
          <a:spcPct val="0"/>
        </a:spcAft>
        <a:defRPr sz="4535">
          <a:solidFill>
            <a:schemeClr val="tx1"/>
          </a:solidFill>
          <a:latin typeface="Calibri" panose="020F0502020204030204" pitchFamily="34" charset="0"/>
          <a:ea typeface="宋体" panose="02010600030101010101" pitchFamily="2" charset="-122"/>
        </a:defRPr>
      </a:lvl3pPr>
      <a:lvl4pPr algn="ctr" rtl="0" eaLnBrk="0" fontAlgn="base" hangingPunct="0">
        <a:spcBef>
          <a:spcPct val="0"/>
        </a:spcBef>
        <a:spcAft>
          <a:spcPct val="0"/>
        </a:spcAft>
        <a:defRPr sz="4535">
          <a:solidFill>
            <a:schemeClr val="tx1"/>
          </a:solidFill>
          <a:latin typeface="Calibri" panose="020F0502020204030204" pitchFamily="34" charset="0"/>
          <a:ea typeface="宋体" panose="02010600030101010101" pitchFamily="2" charset="-122"/>
        </a:defRPr>
      </a:lvl4pPr>
      <a:lvl5pPr algn="ctr" rtl="0" eaLnBrk="0" fontAlgn="base" hangingPunct="0">
        <a:spcBef>
          <a:spcPct val="0"/>
        </a:spcBef>
        <a:spcAft>
          <a:spcPct val="0"/>
        </a:spcAft>
        <a:defRPr sz="4535">
          <a:solidFill>
            <a:schemeClr val="tx1"/>
          </a:solidFill>
          <a:latin typeface="Calibri" panose="020F0502020204030204" pitchFamily="34" charset="0"/>
          <a:ea typeface="宋体" panose="02010600030101010101" pitchFamily="2" charset="-122"/>
        </a:defRPr>
      </a:lvl5pPr>
      <a:lvl6pPr marL="476885" algn="ctr" rtl="0" fontAlgn="base">
        <a:spcBef>
          <a:spcPct val="0"/>
        </a:spcBef>
        <a:spcAft>
          <a:spcPct val="0"/>
        </a:spcAft>
        <a:defRPr sz="4535">
          <a:solidFill>
            <a:schemeClr val="tx1"/>
          </a:solidFill>
          <a:latin typeface="Calibri" panose="020F0502020204030204" pitchFamily="34" charset="0"/>
          <a:ea typeface="宋体" panose="02010600030101010101" pitchFamily="2" charset="-122"/>
        </a:defRPr>
      </a:lvl6pPr>
      <a:lvl7pPr marL="954405" algn="ctr" rtl="0" fontAlgn="base">
        <a:spcBef>
          <a:spcPct val="0"/>
        </a:spcBef>
        <a:spcAft>
          <a:spcPct val="0"/>
        </a:spcAft>
        <a:defRPr sz="4535">
          <a:solidFill>
            <a:schemeClr val="tx1"/>
          </a:solidFill>
          <a:latin typeface="Calibri" panose="020F0502020204030204" pitchFamily="34" charset="0"/>
          <a:ea typeface="宋体" panose="02010600030101010101" pitchFamily="2" charset="-122"/>
        </a:defRPr>
      </a:lvl7pPr>
      <a:lvl8pPr marL="1430655" algn="ctr" rtl="0" fontAlgn="base">
        <a:spcBef>
          <a:spcPct val="0"/>
        </a:spcBef>
        <a:spcAft>
          <a:spcPct val="0"/>
        </a:spcAft>
        <a:defRPr sz="4535">
          <a:solidFill>
            <a:schemeClr val="tx1"/>
          </a:solidFill>
          <a:latin typeface="Calibri" panose="020F0502020204030204" pitchFamily="34" charset="0"/>
          <a:ea typeface="宋体" panose="02010600030101010101" pitchFamily="2" charset="-122"/>
        </a:defRPr>
      </a:lvl8pPr>
      <a:lvl9pPr marL="1908175" algn="ctr" rtl="0" fontAlgn="base">
        <a:spcBef>
          <a:spcPct val="0"/>
        </a:spcBef>
        <a:spcAft>
          <a:spcPct val="0"/>
        </a:spcAft>
        <a:defRPr sz="4535">
          <a:solidFill>
            <a:schemeClr val="tx1"/>
          </a:solidFill>
          <a:latin typeface="Calibri" panose="020F0502020204030204" pitchFamily="34" charset="0"/>
          <a:ea typeface="宋体" panose="02010600030101010101" pitchFamily="2" charset="-122"/>
        </a:defRPr>
      </a:lvl9pPr>
    </p:titleStyle>
    <p:bodyStyle>
      <a:lvl1pPr marL="353695" indent="-353695" algn="l" rtl="0" eaLnBrk="0" fontAlgn="base" hangingPunct="0">
        <a:spcBef>
          <a:spcPct val="20000"/>
        </a:spcBef>
        <a:spcAft>
          <a:spcPct val="0"/>
        </a:spcAft>
        <a:buFont typeface="Arial" panose="020B0604020202020204" pitchFamily="34" charset="0"/>
        <a:buChar char="•"/>
        <a:defRPr sz="3335" kern="1200">
          <a:solidFill>
            <a:schemeClr val="tx1"/>
          </a:solidFill>
          <a:latin typeface="+mn-lt"/>
          <a:ea typeface="+mn-ea"/>
          <a:cs typeface="+mn-cs"/>
        </a:defRPr>
      </a:lvl1pPr>
      <a:lvl2pPr marL="770255" indent="-294640" algn="l" rtl="0" eaLnBrk="0" fontAlgn="base" hangingPunct="0">
        <a:spcBef>
          <a:spcPct val="20000"/>
        </a:spcBef>
        <a:spcAft>
          <a:spcPct val="0"/>
        </a:spcAft>
        <a:buFont typeface="Arial" panose="020B0604020202020204" pitchFamily="34" charset="0"/>
        <a:buChar char="–"/>
        <a:defRPr sz="2935" kern="1200">
          <a:solidFill>
            <a:schemeClr val="tx1"/>
          </a:solidFill>
          <a:latin typeface="+mn-lt"/>
          <a:ea typeface="+mn-ea"/>
          <a:cs typeface="+mn-cs"/>
        </a:defRPr>
      </a:lvl2pPr>
      <a:lvl3pPr marL="1189355" indent="-235585" algn="l" rtl="0" eaLnBrk="0" fontAlgn="base" hangingPunct="0">
        <a:spcBef>
          <a:spcPct val="20000"/>
        </a:spcBef>
        <a:spcAft>
          <a:spcPct val="0"/>
        </a:spcAft>
        <a:buFont typeface="Arial" panose="020B0604020202020204" pitchFamily="34" charset="0"/>
        <a:buChar char="•"/>
        <a:defRPr sz="2535" kern="1200">
          <a:solidFill>
            <a:schemeClr val="tx1"/>
          </a:solidFill>
          <a:latin typeface="+mn-lt"/>
          <a:ea typeface="+mn-ea"/>
          <a:cs typeface="+mn-cs"/>
        </a:defRPr>
      </a:lvl3pPr>
      <a:lvl4pPr marL="1666240" indent="-235585"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4pPr>
      <a:lvl5pPr marL="2144395" indent="-235585"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5pPr>
      <a:lvl6pPr marL="2623820" indent="-238760" algn="l" defTabSz="95440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100705" indent="-238760" algn="l" defTabSz="95440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578225" indent="-238760" algn="l" defTabSz="95440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4054475" indent="-238760" algn="l" defTabSz="95440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54405" rtl="0" eaLnBrk="1" latinLnBrk="0" hangingPunct="1">
        <a:defRPr sz="1865" kern="1200">
          <a:solidFill>
            <a:schemeClr val="tx1"/>
          </a:solidFill>
          <a:latin typeface="+mn-lt"/>
          <a:ea typeface="+mn-ea"/>
          <a:cs typeface="+mn-cs"/>
        </a:defRPr>
      </a:lvl1pPr>
      <a:lvl2pPr marL="476885" algn="l" defTabSz="954405" rtl="0" eaLnBrk="1" latinLnBrk="0" hangingPunct="1">
        <a:defRPr sz="1865" kern="1200">
          <a:solidFill>
            <a:schemeClr val="tx1"/>
          </a:solidFill>
          <a:latin typeface="+mn-lt"/>
          <a:ea typeface="+mn-ea"/>
          <a:cs typeface="+mn-cs"/>
        </a:defRPr>
      </a:lvl2pPr>
      <a:lvl3pPr marL="954405" algn="l" defTabSz="954405" rtl="0" eaLnBrk="1" latinLnBrk="0" hangingPunct="1">
        <a:defRPr sz="1865" kern="1200">
          <a:solidFill>
            <a:schemeClr val="tx1"/>
          </a:solidFill>
          <a:latin typeface="+mn-lt"/>
          <a:ea typeface="+mn-ea"/>
          <a:cs typeface="+mn-cs"/>
        </a:defRPr>
      </a:lvl3pPr>
      <a:lvl4pPr marL="1430655" algn="l" defTabSz="954405" rtl="0" eaLnBrk="1" latinLnBrk="0" hangingPunct="1">
        <a:defRPr sz="1865" kern="1200">
          <a:solidFill>
            <a:schemeClr val="tx1"/>
          </a:solidFill>
          <a:latin typeface="+mn-lt"/>
          <a:ea typeface="+mn-ea"/>
          <a:cs typeface="+mn-cs"/>
        </a:defRPr>
      </a:lvl4pPr>
      <a:lvl5pPr marL="1908175" algn="l" defTabSz="954405" rtl="0" eaLnBrk="1" latinLnBrk="0" hangingPunct="1">
        <a:defRPr sz="1865" kern="1200">
          <a:solidFill>
            <a:schemeClr val="tx1"/>
          </a:solidFill>
          <a:latin typeface="+mn-lt"/>
          <a:ea typeface="+mn-ea"/>
          <a:cs typeface="+mn-cs"/>
        </a:defRPr>
      </a:lvl5pPr>
      <a:lvl6pPr marL="2385060" algn="l" defTabSz="954405" rtl="0" eaLnBrk="1" latinLnBrk="0" hangingPunct="1">
        <a:defRPr sz="1865" kern="1200">
          <a:solidFill>
            <a:schemeClr val="tx1"/>
          </a:solidFill>
          <a:latin typeface="+mn-lt"/>
          <a:ea typeface="+mn-ea"/>
          <a:cs typeface="+mn-cs"/>
        </a:defRPr>
      </a:lvl6pPr>
      <a:lvl7pPr marL="2862580" algn="l" defTabSz="954405" rtl="0" eaLnBrk="1" latinLnBrk="0" hangingPunct="1">
        <a:defRPr sz="1865" kern="1200">
          <a:solidFill>
            <a:schemeClr val="tx1"/>
          </a:solidFill>
          <a:latin typeface="+mn-lt"/>
          <a:ea typeface="+mn-ea"/>
          <a:cs typeface="+mn-cs"/>
        </a:defRPr>
      </a:lvl7pPr>
      <a:lvl8pPr marL="3339465" algn="l" defTabSz="954405" rtl="0" eaLnBrk="1" latinLnBrk="0" hangingPunct="1">
        <a:defRPr sz="1865" kern="1200">
          <a:solidFill>
            <a:schemeClr val="tx1"/>
          </a:solidFill>
          <a:latin typeface="+mn-lt"/>
          <a:ea typeface="+mn-ea"/>
          <a:cs typeface="+mn-cs"/>
        </a:defRPr>
      </a:lvl8pPr>
      <a:lvl9pPr marL="3815715" algn="l" defTabSz="954405" rtl="0" eaLnBrk="1" latinLnBrk="0" hangingPunct="1">
        <a:defRPr sz="1865"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609600" y="6356351"/>
            <a:ext cx="2844800" cy="366183"/>
          </a:xfrm>
          <a:prstGeom prst="rect">
            <a:avLst/>
          </a:prstGeom>
        </p:spPr>
        <p:txBody>
          <a:bodyPr vert="horz" lIns="71554" tIns="35778" rIns="71554" bIns="35778" rtlCol="0" anchor="ctr"/>
          <a:lstStyle>
            <a:lvl1pPr algn="l" defTabSz="1087755" fontAlgn="auto">
              <a:spcBef>
                <a:spcPts val="0"/>
              </a:spcBef>
              <a:spcAft>
                <a:spcPts val="0"/>
              </a:spcAft>
              <a:defRPr sz="1200">
                <a:solidFill>
                  <a:schemeClr val="tx1">
                    <a:tint val="75000"/>
                  </a:schemeClr>
                </a:solidFill>
                <a:latin typeface="+mn-lt"/>
                <a:ea typeface="+mn-ea"/>
              </a:defRPr>
            </a:lvl1pPr>
          </a:lstStyle>
          <a:p>
            <a:pPr>
              <a:defRPr/>
            </a:pPr>
            <a:fld id="{928A770D-BC8E-4B18-823A-D6180B8D02A3}" type="datetime1">
              <a:rPr lang="zh-CN" altLang="en-US"/>
              <a:t>2024/1/4</a:t>
            </a:fld>
            <a:endParaRPr lang="zh-CN" altLang="en-US"/>
          </a:p>
        </p:txBody>
      </p:sp>
      <p:sp>
        <p:nvSpPr>
          <p:cNvPr id="5" name="页脚占位符 4"/>
          <p:cNvSpPr>
            <a:spLocks noGrp="1"/>
          </p:cNvSpPr>
          <p:nvPr>
            <p:ph type="ftr" sz="quarter" idx="3"/>
          </p:nvPr>
        </p:nvSpPr>
        <p:spPr>
          <a:xfrm>
            <a:off x="4165600" y="6356351"/>
            <a:ext cx="3860800" cy="366183"/>
          </a:xfrm>
          <a:prstGeom prst="rect">
            <a:avLst/>
          </a:prstGeom>
        </p:spPr>
        <p:txBody>
          <a:bodyPr vert="horz" lIns="71554" tIns="35778" rIns="71554" bIns="35778" rtlCol="0" anchor="ctr"/>
          <a:lstStyle>
            <a:lvl1pPr algn="ctr" defTabSz="1087755" fontAlgn="auto">
              <a:spcBef>
                <a:spcPts val="0"/>
              </a:spcBef>
              <a:spcAft>
                <a:spcPts val="0"/>
              </a:spcAft>
              <a:defRPr sz="1200">
                <a:solidFill>
                  <a:schemeClr val="tx1">
                    <a:tint val="75000"/>
                  </a:schemeClr>
                </a:solidFill>
                <a:latin typeface="+mn-lt"/>
                <a:ea typeface="+mn-ea"/>
              </a:defRPr>
            </a:lvl1pPr>
          </a:lstStyle>
          <a:p>
            <a:pPr>
              <a:defRPr/>
            </a:pPr>
            <a:endParaRPr lang="zh-CN" altLang="en-US" dirty="0"/>
          </a:p>
        </p:txBody>
      </p:sp>
      <p:sp>
        <p:nvSpPr>
          <p:cNvPr id="6" name="灯片编号占位符 5"/>
          <p:cNvSpPr>
            <a:spLocks noGrp="1"/>
          </p:cNvSpPr>
          <p:nvPr>
            <p:ph type="sldNum" sz="quarter" idx="4"/>
          </p:nvPr>
        </p:nvSpPr>
        <p:spPr>
          <a:xfrm>
            <a:off x="8737600" y="6356351"/>
            <a:ext cx="2844800" cy="366183"/>
          </a:xfrm>
          <a:prstGeom prst="rect">
            <a:avLst/>
          </a:prstGeom>
        </p:spPr>
        <p:txBody>
          <a:bodyPr vert="horz" lIns="71554" tIns="35778" rIns="71554" bIns="35778" rtlCol="0" anchor="ctr"/>
          <a:lstStyle>
            <a:lvl1pPr algn="r" defTabSz="1087755" fontAlgn="auto">
              <a:spcBef>
                <a:spcPts val="0"/>
              </a:spcBef>
              <a:spcAft>
                <a:spcPts val="0"/>
              </a:spcAft>
              <a:defRPr sz="1200">
                <a:solidFill>
                  <a:schemeClr val="tx1">
                    <a:tint val="75000"/>
                  </a:schemeClr>
                </a:solidFill>
                <a:latin typeface="+mn-lt"/>
                <a:ea typeface="+mn-ea"/>
              </a:defRPr>
            </a:lvl1pPr>
          </a:lstStyle>
          <a:p>
            <a:pPr>
              <a:defRPr/>
            </a:pPr>
            <a:fld id="{35313C9C-11E7-418A-AD0D-E30E805C4F13}" type="slidenum">
              <a:rPr lang="zh-CN" altLang="en-US"/>
              <a:t>‹#›</a:t>
            </a:fld>
            <a:endParaRPr lang="zh-CN" altLang="en-US" dirty="0"/>
          </a:p>
        </p:txBody>
      </p:sp>
      <p:sp>
        <p:nvSpPr>
          <p:cNvPr id="2057" name="TextBox 8"/>
          <p:cNvSpPr txBox="1">
            <a:spLocks noChangeArrowheads="1"/>
          </p:cNvSpPr>
          <p:nvPr userDrawn="1"/>
        </p:nvSpPr>
        <p:spPr bwMode="auto">
          <a:xfrm>
            <a:off x="11501967" y="6525684"/>
            <a:ext cx="709084" cy="310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03893" tIns="51948" rIns="103893" bIns="51948">
            <a:spAutoFit/>
          </a:bodyPr>
          <a:lstStyle>
            <a:lvl1pPr eaLnBrk="0" hangingPunct="0">
              <a:defRPr sz="1900">
                <a:solidFill>
                  <a:schemeClr val="tx1"/>
                </a:solidFill>
                <a:latin typeface="Calibri" panose="020F0502020204030204" pitchFamily="34" charset="0"/>
                <a:ea typeface="宋体" panose="02010600030101010101" pitchFamily="2" charset="-122"/>
              </a:defRPr>
            </a:lvl1pPr>
            <a:lvl2pPr marL="742950" indent="-285750" eaLnBrk="0" hangingPunct="0">
              <a:defRPr sz="1900">
                <a:solidFill>
                  <a:schemeClr val="tx1"/>
                </a:solidFill>
                <a:latin typeface="Calibri" panose="020F0502020204030204" pitchFamily="34" charset="0"/>
                <a:ea typeface="宋体" panose="02010600030101010101" pitchFamily="2" charset="-122"/>
              </a:defRPr>
            </a:lvl2pPr>
            <a:lvl3pPr marL="1143000" indent="-228600" eaLnBrk="0" hangingPunct="0">
              <a:defRPr sz="1900">
                <a:solidFill>
                  <a:schemeClr val="tx1"/>
                </a:solidFill>
                <a:latin typeface="Calibri" panose="020F0502020204030204" pitchFamily="34" charset="0"/>
                <a:ea typeface="宋体" panose="02010600030101010101" pitchFamily="2" charset="-122"/>
              </a:defRPr>
            </a:lvl3pPr>
            <a:lvl4pPr marL="1600200" indent="-228600" eaLnBrk="0" hangingPunct="0">
              <a:defRPr sz="1900">
                <a:solidFill>
                  <a:schemeClr val="tx1"/>
                </a:solidFill>
                <a:latin typeface="Calibri" panose="020F0502020204030204" pitchFamily="34" charset="0"/>
                <a:ea typeface="宋体" panose="02010600030101010101" pitchFamily="2" charset="-122"/>
              </a:defRPr>
            </a:lvl4pPr>
            <a:lvl5pPr marL="2057400" indent="-228600" eaLnBrk="0" hangingPunct="0">
              <a:defRPr sz="1900">
                <a:solidFill>
                  <a:schemeClr val="tx1"/>
                </a:solidFill>
                <a:latin typeface="Calibri" panose="020F0502020204030204" pitchFamily="34" charset="0"/>
                <a:ea typeface="宋体" panose="02010600030101010101" pitchFamily="2" charset="-122"/>
              </a:defRPr>
            </a:lvl5pPr>
            <a:lvl6pPr marL="2514600" indent="-228600" defTabSz="955675" eaLnBrk="0" fontAlgn="base" hangingPunct="0">
              <a:spcBef>
                <a:spcPct val="0"/>
              </a:spcBef>
              <a:spcAft>
                <a:spcPct val="0"/>
              </a:spcAft>
              <a:defRPr sz="1900">
                <a:solidFill>
                  <a:schemeClr val="tx1"/>
                </a:solidFill>
                <a:latin typeface="Calibri" panose="020F0502020204030204" pitchFamily="34" charset="0"/>
                <a:ea typeface="宋体" panose="02010600030101010101" pitchFamily="2" charset="-122"/>
              </a:defRPr>
            </a:lvl6pPr>
            <a:lvl7pPr marL="2971800" indent="-228600" defTabSz="955675" eaLnBrk="0" fontAlgn="base" hangingPunct="0">
              <a:spcBef>
                <a:spcPct val="0"/>
              </a:spcBef>
              <a:spcAft>
                <a:spcPct val="0"/>
              </a:spcAft>
              <a:defRPr sz="1900">
                <a:solidFill>
                  <a:schemeClr val="tx1"/>
                </a:solidFill>
                <a:latin typeface="Calibri" panose="020F0502020204030204" pitchFamily="34" charset="0"/>
                <a:ea typeface="宋体" panose="02010600030101010101" pitchFamily="2" charset="-122"/>
              </a:defRPr>
            </a:lvl7pPr>
            <a:lvl8pPr marL="3429000" indent="-228600" defTabSz="955675" eaLnBrk="0" fontAlgn="base" hangingPunct="0">
              <a:spcBef>
                <a:spcPct val="0"/>
              </a:spcBef>
              <a:spcAft>
                <a:spcPct val="0"/>
              </a:spcAft>
              <a:defRPr sz="1900">
                <a:solidFill>
                  <a:schemeClr val="tx1"/>
                </a:solidFill>
                <a:latin typeface="Calibri" panose="020F0502020204030204" pitchFamily="34" charset="0"/>
                <a:ea typeface="宋体" panose="02010600030101010101" pitchFamily="2" charset="-122"/>
              </a:defRPr>
            </a:lvl8pPr>
            <a:lvl9pPr marL="3886200" indent="-228600" defTabSz="955675" eaLnBrk="0" fontAlgn="base" hangingPunct="0">
              <a:spcBef>
                <a:spcPct val="0"/>
              </a:spcBef>
              <a:spcAft>
                <a:spcPct val="0"/>
              </a:spcAft>
              <a:defRPr sz="1900">
                <a:solidFill>
                  <a:schemeClr val="tx1"/>
                </a:solidFill>
                <a:latin typeface="Calibri" panose="020F0502020204030204" pitchFamily="34" charset="0"/>
                <a:ea typeface="宋体" panose="02010600030101010101" pitchFamily="2" charset="-122"/>
              </a:defRPr>
            </a:lvl9pPr>
          </a:lstStyle>
          <a:p>
            <a:pPr algn="ctr" defTabSz="1086485" eaLnBrk="1" hangingPunct="1">
              <a:defRPr/>
            </a:pPr>
            <a:fld id="{C7FE6EF1-F10A-4095-8CD3-078EB904B9EA}" type="slidenum">
              <a:rPr lang="zh-CN" altLang="en-US" sz="1335" smtClean="0">
                <a:latin typeface="微软雅黑" panose="020B0503020204020204" pitchFamily="34" charset="-122"/>
                <a:ea typeface="微软雅黑" panose="020B0503020204020204" pitchFamily="34" charset="-122"/>
              </a:rPr>
              <a:t>‹#›</a:t>
            </a:fld>
            <a:endParaRPr lang="zh-CN" altLang="en-US" sz="1335" dirty="0">
              <a:latin typeface="微软雅黑" panose="020B0503020204020204" pitchFamily="34" charset="-122"/>
              <a:ea typeface="微软雅黑" panose="020B0503020204020204" pitchFamily="34" charset="-122"/>
            </a:endParaRPr>
          </a:p>
        </p:txBody>
      </p:sp>
      <p:pic>
        <p:nvPicPr>
          <p:cNvPr id="8" name="图片 7"/>
          <p:cNvPicPr>
            <a:picLocks noChangeAspect="1"/>
          </p:cNvPicPr>
          <p:nvPr userDrawn="1"/>
        </p:nvPicPr>
        <p:blipFill>
          <a:blip r:embed="rId5"/>
          <a:stretch>
            <a:fillRect/>
          </a:stretch>
        </p:blipFill>
        <p:spPr>
          <a:xfrm>
            <a:off x="10513102" y="125474"/>
            <a:ext cx="1379913" cy="456708"/>
          </a:xfrm>
          <a:prstGeom prst="rect">
            <a:avLst/>
          </a:prstGeom>
        </p:spPr>
      </p:pic>
      <p:cxnSp>
        <p:nvCxnSpPr>
          <p:cNvPr id="3" name="直接连接符 2"/>
          <p:cNvCxnSpPr/>
          <p:nvPr userDrawn="1"/>
        </p:nvCxnSpPr>
        <p:spPr>
          <a:xfrm flipV="1">
            <a:off x="1" y="715039"/>
            <a:ext cx="12187945" cy="0"/>
          </a:xfrm>
          <a:prstGeom prst="line">
            <a:avLst/>
          </a:prstGeom>
          <a:ln w="19050">
            <a:solidFill>
              <a:srgbClr val="0042D5"/>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Lst>
  <p:hf hdr="0" ftr="0" dt="0"/>
  <p:txStyles>
    <p:titleStyle>
      <a:lvl1pPr algn="ctr" rtl="0" eaLnBrk="0" fontAlgn="base" hangingPunct="0">
        <a:spcBef>
          <a:spcPct val="0"/>
        </a:spcBef>
        <a:spcAft>
          <a:spcPct val="0"/>
        </a:spcAft>
        <a:defRPr sz="4535" kern="1200">
          <a:solidFill>
            <a:schemeClr val="tx1"/>
          </a:solidFill>
          <a:latin typeface="+mj-lt"/>
          <a:ea typeface="+mj-ea"/>
          <a:cs typeface="+mj-cs"/>
        </a:defRPr>
      </a:lvl1pPr>
      <a:lvl2pPr algn="ctr" rtl="0" eaLnBrk="0" fontAlgn="base" hangingPunct="0">
        <a:spcBef>
          <a:spcPct val="0"/>
        </a:spcBef>
        <a:spcAft>
          <a:spcPct val="0"/>
        </a:spcAft>
        <a:defRPr sz="4535">
          <a:solidFill>
            <a:schemeClr val="tx1"/>
          </a:solidFill>
          <a:latin typeface="Calibri" panose="020F0502020204030204" pitchFamily="34" charset="0"/>
          <a:ea typeface="宋体" panose="02010600030101010101" pitchFamily="2" charset="-122"/>
        </a:defRPr>
      </a:lvl2pPr>
      <a:lvl3pPr algn="ctr" rtl="0" eaLnBrk="0" fontAlgn="base" hangingPunct="0">
        <a:spcBef>
          <a:spcPct val="0"/>
        </a:spcBef>
        <a:spcAft>
          <a:spcPct val="0"/>
        </a:spcAft>
        <a:defRPr sz="4535">
          <a:solidFill>
            <a:schemeClr val="tx1"/>
          </a:solidFill>
          <a:latin typeface="Calibri" panose="020F0502020204030204" pitchFamily="34" charset="0"/>
          <a:ea typeface="宋体" panose="02010600030101010101" pitchFamily="2" charset="-122"/>
        </a:defRPr>
      </a:lvl3pPr>
      <a:lvl4pPr algn="ctr" rtl="0" eaLnBrk="0" fontAlgn="base" hangingPunct="0">
        <a:spcBef>
          <a:spcPct val="0"/>
        </a:spcBef>
        <a:spcAft>
          <a:spcPct val="0"/>
        </a:spcAft>
        <a:defRPr sz="4535">
          <a:solidFill>
            <a:schemeClr val="tx1"/>
          </a:solidFill>
          <a:latin typeface="Calibri" panose="020F0502020204030204" pitchFamily="34" charset="0"/>
          <a:ea typeface="宋体" panose="02010600030101010101" pitchFamily="2" charset="-122"/>
        </a:defRPr>
      </a:lvl4pPr>
      <a:lvl5pPr algn="ctr" rtl="0" eaLnBrk="0" fontAlgn="base" hangingPunct="0">
        <a:spcBef>
          <a:spcPct val="0"/>
        </a:spcBef>
        <a:spcAft>
          <a:spcPct val="0"/>
        </a:spcAft>
        <a:defRPr sz="4535">
          <a:solidFill>
            <a:schemeClr val="tx1"/>
          </a:solidFill>
          <a:latin typeface="Calibri" panose="020F0502020204030204" pitchFamily="34" charset="0"/>
          <a:ea typeface="宋体" panose="02010600030101010101" pitchFamily="2" charset="-122"/>
        </a:defRPr>
      </a:lvl5pPr>
      <a:lvl6pPr marL="476885" algn="ctr" rtl="0" fontAlgn="base">
        <a:spcBef>
          <a:spcPct val="0"/>
        </a:spcBef>
        <a:spcAft>
          <a:spcPct val="0"/>
        </a:spcAft>
        <a:defRPr sz="4535">
          <a:solidFill>
            <a:schemeClr val="tx1"/>
          </a:solidFill>
          <a:latin typeface="Calibri" panose="020F0502020204030204" pitchFamily="34" charset="0"/>
          <a:ea typeface="宋体" panose="02010600030101010101" pitchFamily="2" charset="-122"/>
        </a:defRPr>
      </a:lvl6pPr>
      <a:lvl7pPr marL="954405" algn="ctr" rtl="0" fontAlgn="base">
        <a:spcBef>
          <a:spcPct val="0"/>
        </a:spcBef>
        <a:spcAft>
          <a:spcPct val="0"/>
        </a:spcAft>
        <a:defRPr sz="4535">
          <a:solidFill>
            <a:schemeClr val="tx1"/>
          </a:solidFill>
          <a:latin typeface="Calibri" panose="020F0502020204030204" pitchFamily="34" charset="0"/>
          <a:ea typeface="宋体" panose="02010600030101010101" pitchFamily="2" charset="-122"/>
        </a:defRPr>
      </a:lvl7pPr>
      <a:lvl8pPr marL="1430655" algn="ctr" rtl="0" fontAlgn="base">
        <a:spcBef>
          <a:spcPct val="0"/>
        </a:spcBef>
        <a:spcAft>
          <a:spcPct val="0"/>
        </a:spcAft>
        <a:defRPr sz="4535">
          <a:solidFill>
            <a:schemeClr val="tx1"/>
          </a:solidFill>
          <a:latin typeface="Calibri" panose="020F0502020204030204" pitchFamily="34" charset="0"/>
          <a:ea typeface="宋体" panose="02010600030101010101" pitchFamily="2" charset="-122"/>
        </a:defRPr>
      </a:lvl8pPr>
      <a:lvl9pPr marL="1908175" algn="ctr" rtl="0" fontAlgn="base">
        <a:spcBef>
          <a:spcPct val="0"/>
        </a:spcBef>
        <a:spcAft>
          <a:spcPct val="0"/>
        </a:spcAft>
        <a:defRPr sz="4535">
          <a:solidFill>
            <a:schemeClr val="tx1"/>
          </a:solidFill>
          <a:latin typeface="Calibri" panose="020F0502020204030204" pitchFamily="34" charset="0"/>
          <a:ea typeface="宋体" panose="02010600030101010101" pitchFamily="2" charset="-122"/>
        </a:defRPr>
      </a:lvl9pPr>
    </p:titleStyle>
    <p:bodyStyle>
      <a:lvl1pPr marL="353695" indent="-353695" algn="l" rtl="0" eaLnBrk="0" fontAlgn="base" hangingPunct="0">
        <a:spcBef>
          <a:spcPct val="20000"/>
        </a:spcBef>
        <a:spcAft>
          <a:spcPct val="0"/>
        </a:spcAft>
        <a:buFont typeface="Arial" panose="020B0604020202020204" pitchFamily="34" charset="0"/>
        <a:buChar char="•"/>
        <a:defRPr sz="3335" kern="1200">
          <a:solidFill>
            <a:schemeClr val="tx1"/>
          </a:solidFill>
          <a:latin typeface="+mn-lt"/>
          <a:ea typeface="+mn-ea"/>
          <a:cs typeface="+mn-cs"/>
        </a:defRPr>
      </a:lvl1pPr>
      <a:lvl2pPr marL="770255" indent="-294640" algn="l" rtl="0" eaLnBrk="0" fontAlgn="base" hangingPunct="0">
        <a:spcBef>
          <a:spcPct val="20000"/>
        </a:spcBef>
        <a:spcAft>
          <a:spcPct val="0"/>
        </a:spcAft>
        <a:buFont typeface="Arial" panose="020B0604020202020204" pitchFamily="34" charset="0"/>
        <a:buChar char="–"/>
        <a:defRPr sz="2935" kern="1200">
          <a:solidFill>
            <a:schemeClr val="tx1"/>
          </a:solidFill>
          <a:latin typeface="+mn-lt"/>
          <a:ea typeface="+mn-ea"/>
          <a:cs typeface="+mn-cs"/>
        </a:defRPr>
      </a:lvl2pPr>
      <a:lvl3pPr marL="1189355" indent="-235585" algn="l" rtl="0" eaLnBrk="0" fontAlgn="base" hangingPunct="0">
        <a:spcBef>
          <a:spcPct val="20000"/>
        </a:spcBef>
        <a:spcAft>
          <a:spcPct val="0"/>
        </a:spcAft>
        <a:buFont typeface="Arial" panose="020B0604020202020204" pitchFamily="34" charset="0"/>
        <a:buChar char="•"/>
        <a:defRPr sz="2535" kern="1200">
          <a:solidFill>
            <a:schemeClr val="tx1"/>
          </a:solidFill>
          <a:latin typeface="+mn-lt"/>
          <a:ea typeface="+mn-ea"/>
          <a:cs typeface="+mn-cs"/>
        </a:defRPr>
      </a:lvl3pPr>
      <a:lvl4pPr marL="1666240" indent="-235585"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4pPr>
      <a:lvl5pPr marL="2144395" indent="-235585" algn="l" rtl="0" eaLnBrk="0" fontAlgn="base" hangingPunct="0">
        <a:spcBef>
          <a:spcPct val="20000"/>
        </a:spcBef>
        <a:spcAft>
          <a:spcPct val="0"/>
        </a:spcAft>
        <a:buFont typeface="Arial" panose="020B0604020202020204" pitchFamily="34" charset="0"/>
        <a:buChar char="»"/>
        <a:defRPr kern="1200">
          <a:solidFill>
            <a:schemeClr val="tx1"/>
          </a:solidFill>
          <a:latin typeface="+mn-lt"/>
          <a:ea typeface="+mn-ea"/>
          <a:cs typeface="+mn-cs"/>
        </a:defRPr>
      </a:lvl5pPr>
      <a:lvl6pPr marL="2623820" indent="-238760" algn="l" defTabSz="95440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3100705" indent="-238760" algn="l" defTabSz="95440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578225" indent="-238760" algn="l" defTabSz="95440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4054475" indent="-238760" algn="l" defTabSz="954405"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54405" rtl="0" eaLnBrk="1" latinLnBrk="0" hangingPunct="1">
        <a:defRPr sz="1865" kern="1200">
          <a:solidFill>
            <a:schemeClr val="tx1"/>
          </a:solidFill>
          <a:latin typeface="+mn-lt"/>
          <a:ea typeface="+mn-ea"/>
          <a:cs typeface="+mn-cs"/>
        </a:defRPr>
      </a:lvl1pPr>
      <a:lvl2pPr marL="476885" algn="l" defTabSz="954405" rtl="0" eaLnBrk="1" latinLnBrk="0" hangingPunct="1">
        <a:defRPr sz="1865" kern="1200">
          <a:solidFill>
            <a:schemeClr val="tx1"/>
          </a:solidFill>
          <a:latin typeface="+mn-lt"/>
          <a:ea typeface="+mn-ea"/>
          <a:cs typeface="+mn-cs"/>
        </a:defRPr>
      </a:lvl2pPr>
      <a:lvl3pPr marL="954405" algn="l" defTabSz="954405" rtl="0" eaLnBrk="1" latinLnBrk="0" hangingPunct="1">
        <a:defRPr sz="1865" kern="1200">
          <a:solidFill>
            <a:schemeClr val="tx1"/>
          </a:solidFill>
          <a:latin typeface="+mn-lt"/>
          <a:ea typeface="+mn-ea"/>
          <a:cs typeface="+mn-cs"/>
        </a:defRPr>
      </a:lvl3pPr>
      <a:lvl4pPr marL="1430655" algn="l" defTabSz="954405" rtl="0" eaLnBrk="1" latinLnBrk="0" hangingPunct="1">
        <a:defRPr sz="1865" kern="1200">
          <a:solidFill>
            <a:schemeClr val="tx1"/>
          </a:solidFill>
          <a:latin typeface="+mn-lt"/>
          <a:ea typeface="+mn-ea"/>
          <a:cs typeface="+mn-cs"/>
        </a:defRPr>
      </a:lvl4pPr>
      <a:lvl5pPr marL="1908175" algn="l" defTabSz="954405" rtl="0" eaLnBrk="1" latinLnBrk="0" hangingPunct="1">
        <a:defRPr sz="1865" kern="1200">
          <a:solidFill>
            <a:schemeClr val="tx1"/>
          </a:solidFill>
          <a:latin typeface="+mn-lt"/>
          <a:ea typeface="+mn-ea"/>
          <a:cs typeface="+mn-cs"/>
        </a:defRPr>
      </a:lvl5pPr>
      <a:lvl6pPr marL="2385060" algn="l" defTabSz="954405" rtl="0" eaLnBrk="1" latinLnBrk="0" hangingPunct="1">
        <a:defRPr sz="1865" kern="1200">
          <a:solidFill>
            <a:schemeClr val="tx1"/>
          </a:solidFill>
          <a:latin typeface="+mn-lt"/>
          <a:ea typeface="+mn-ea"/>
          <a:cs typeface="+mn-cs"/>
        </a:defRPr>
      </a:lvl6pPr>
      <a:lvl7pPr marL="2862580" algn="l" defTabSz="954405" rtl="0" eaLnBrk="1" latinLnBrk="0" hangingPunct="1">
        <a:defRPr sz="1865" kern="1200">
          <a:solidFill>
            <a:schemeClr val="tx1"/>
          </a:solidFill>
          <a:latin typeface="+mn-lt"/>
          <a:ea typeface="+mn-ea"/>
          <a:cs typeface="+mn-cs"/>
        </a:defRPr>
      </a:lvl7pPr>
      <a:lvl8pPr marL="3339465" algn="l" defTabSz="954405" rtl="0" eaLnBrk="1" latinLnBrk="0" hangingPunct="1">
        <a:defRPr sz="1865" kern="1200">
          <a:solidFill>
            <a:schemeClr val="tx1"/>
          </a:solidFill>
          <a:latin typeface="+mn-lt"/>
          <a:ea typeface="+mn-ea"/>
          <a:cs typeface="+mn-cs"/>
        </a:defRPr>
      </a:lvl8pPr>
      <a:lvl9pPr marL="3815715" algn="l" defTabSz="954405" rtl="0" eaLnBrk="1" latinLnBrk="0" hangingPunct="1">
        <a:defRPr sz="186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42.png"/><Relationship Id="rId3" Type="http://schemas.openxmlformats.org/officeDocument/2006/relationships/image" Target="../media/image37.png"/><Relationship Id="rId7" Type="http://schemas.openxmlformats.org/officeDocument/2006/relationships/image" Target="../media/image41.png"/><Relationship Id="rId2" Type="http://schemas.openxmlformats.org/officeDocument/2006/relationships/image" Target="../media/image36.png"/><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 Id="rId9" Type="http://schemas.openxmlformats.org/officeDocument/2006/relationships/image" Target="../media/image43.png"/></Relationships>
</file>

<file path=ppt/slides/_rels/slide11.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5.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19.png"/></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29.png"/><Relationship Id="rId1" Type="http://schemas.openxmlformats.org/officeDocument/2006/relationships/slideLayout" Target="../slideLayouts/slideLayout2.xml"/><Relationship Id="rId5" Type="http://schemas.openxmlformats.org/officeDocument/2006/relationships/image" Target="../media/image32.png"/><Relationship Id="rId4" Type="http://schemas.openxmlformats.org/officeDocument/2006/relationships/image" Target="../media/image31.png"/></Relationships>
</file>

<file path=ppt/slides/_rels/slide9.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4" Type="http://schemas.openxmlformats.org/officeDocument/2006/relationships/image" Target="../media/image3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图片包含 游戏机&#10;&#10;描述已自动生成"/>
          <p:cNvPicPr>
            <a:picLocks noChangeAspect="1"/>
          </p:cNvPicPr>
          <p:nvPr/>
        </p:nvPicPr>
        <p:blipFill>
          <a:blip r:embed="rId3" cstate="email"/>
          <a:stretch>
            <a:fillRect/>
          </a:stretch>
        </p:blipFill>
        <p:spPr>
          <a:xfrm>
            <a:off x="0" y="1326668"/>
            <a:ext cx="12192000" cy="4434976"/>
          </a:xfrm>
          <a:prstGeom prst="rect">
            <a:avLst/>
          </a:prstGeom>
        </p:spPr>
      </p:pic>
      <p:sp>
        <p:nvSpPr>
          <p:cNvPr id="15" name="Shape 124"/>
          <p:cNvSpPr/>
          <p:nvPr/>
        </p:nvSpPr>
        <p:spPr>
          <a:xfrm>
            <a:off x="4351283" y="3889661"/>
            <a:ext cx="3731173" cy="973447"/>
          </a:xfrm>
          <a:prstGeom prst="rect">
            <a:avLst/>
          </a:prstGeom>
          <a:ln w="12700">
            <a:miter lim="400000"/>
          </a:ln>
        </p:spPr>
        <p:txBody>
          <a:bodyPr lIns="25400" tIns="25400" rIns="25400" bIns="25400" anchor="ctr"/>
          <a:lstStyle>
            <a:lvl1pPr algn="l">
              <a:defRPr sz="7200">
                <a:latin typeface="FZLTZCHK-GBK1-0"/>
                <a:ea typeface="FZLTZCHK-GBK1-0"/>
                <a:cs typeface="FZLTZCHK-GBK1-0"/>
                <a:sym typeface="FZLTZCHK-GBK1-0"/>
              </a:defRPr>
            </a:lvl1pPr>
          </a:lstStyle>
          <a:p>
            <a:pPr marL="0" marR="0" lvl="0" indent="0" defTabSz="412115" rtl="0" eaLnBrk="1" fontAlgn="auto" latinLnBrk="0" hangingPunct="0">
              <a:lnSpc>
                <a:spcPct val="150000"/>
              </a:lnSpc>
              <a:spcBef>
                <a:spcPts val="0"/>
              </a:spcBef>
              <a:spcAft>
                <a:spcPts val="0"/>
              </a:spcAft>
              <a:buClrTx/>
              <a:buSzTx/>
              <a:buFontTx/>
              <a:buNone/>
              <a:defRPr/>
            </a:pPr>
            <a:r>
              <a:rPr kumimoji="0" lang="zh-CN" altLang="en-US" sz="2135" b="1" i="0" u="none" strike="noStrike" kern="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sym typeface="FZLTZCHK-GBK1-0"/>
              </a:rPr>
              <a:t>报</a:t>
            </a:r>
            <a:r>
              <a:rPr kumimoji="0" lang="en-US" altLang="zh-CN" sz="2135" b="1" i="0" u="none" strike="noStrike" kern="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sym typeface="FZLTZCHK-GBK1-0"/>
              </a:rPr>
              <a:t>  </a:t>
            </a:r>
            <a:r>
              <a:rPr kumimoji="0" lang="zh-CN" altLang="en-US" sz="2135" b="1" i="0" u="none" strike="noStrike" kern="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sym typeface="FZLTZCHK-GBK1-0"/>
              </a:rPr>
              <a:t>告</a:t>
            </a:r>
            <a:r>
              <a:rPr kumimoji="0" lang="en-US" altLang="zh-CN" sz="2135" b="1" i="0" u="none" strike="noStrike" kern="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sym typeface="FZLTZCHK-GBK1-0"/>
              </a:rPr>
              <a:t>  </a:t>
            </a:r>
            <a:r>
              <a:rPr kumimoji="0" lang="zh-CN" altLang="en-US" sz="2135" b="1" i="0" u="none" strike="noStrike" kern="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sym typeface="FZLTZCHK-GBK1-0"/>
              </a:rPr>
              <a:t>人：夏磊</a:t>
            </a:r>
            <a:endParaRPr kumimoji="0" lang="en-US" altLang="zh-CN" sz="2135" b="1" i="0" u="none" strike="noStrike" kern="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sym typeface="FZLTZCHK-GBK1-0"/>
            </a:endParaRPr>
          </a:p>
          <a:p>
            <a:pPr marL="0" marR="0" lvl="0" indent="0" defTabSz="412115" rtl="0" eaLnBrk="1" fontAlgn="auto" latinLnBrk="0" hangingPunct="0">
              <a:lnSpc>
                <a:spcPct val="150000"/>
              </a:lnSpc>
              <a:spcBef>
                <a:spcPts val="0"/>
              </a:spcBef>
              <a:spcAft>
                <a:spcPts val="0"/>
              </a:spcAft>
              <a:buClrTx/>
              <a:buSzTx/>
              <a:buFontTx/>
              <a:buNone/>
              <a:defRPr/>
            </a:pPr>
            <a:r>
              <a:rPr kumimoji="0" lang="zh-CN" altLang="en-US" sz="2135" b="1" i="0" u="none" strike="noStrike" kern="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sym typeface="FZLTZCHK-GBK1-0"/>
              </a:rPr>
              <a:t>报告时间：</a:t>
            </a:r>
            <a:r>
              <a:rPr kumimoji="0" lang="en-US" altLang="zh-CN" sz="2135" b="1" i="0" u="none" strike="noStrike" kern="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sym typeface="FZLTZCHK-GBK1-0"/>
              </a:rPr>
              <a:t>2024</a:t>
            </a:r>
            <a:r>
              <a:rPr lang="en-US" altLang="zh-CN" sz="2135" b="1" kern="0" dirty="0">
                <a:solidFill>
                  <a:prstClr val="white"/>
                </a:solidFill>
                <a:latin typeface="Arial" panose="020B0604020202020204" pitchFamily="34" charset="0"/>
                <a:ea typeface="微软雅黑" panose="020B0503020204020204" pitchFamily="34" charset="-122"/>
                <a:cs typeface="Arial" panose="020B0604020202020204" pitchFamily="34" charset="0"/>
              </a:rPr>
              <a:t>/1/5</a:t>
            </a:r>
            <a:endParaRPr kumimoji="0" lang="en-US" sz="2135" b="1" i="0" u="none" strike="noStrike" kern="0" cap="none" spc="0" normalizeH="0" baseline="0" noProof="0" dirty="0">
              <a:ln>
                <a:noFill/>
              </a:ln>
              <a:solidFill>
                <a:prstClr val="white"/>
              </a:solidFill>
              <a:effectLst/>
              <a:uLnTx/>
              <a:uFillTx/>
              <a:latin typeface="Arial" panose="020B0604020202020204" pitchFamily="34" charset="0"/>
              <a:ea typeface="微软雅黑" panose="020B0503020204020204" pitchFamily="34" charset="-122"/>
              <a:cs typeface="Arial" panose="020B0604020202020204" pitchFamily="34" charset="0"/>
              <a:sym typeface="FZLTZCHK-GBK1-0"/>
            </a:endParaRPr>
          </a:p>
        </p:txBody>
      </p:sp>
      <p:sp>
        <p:nvSpPr>
          <p:cNvPr id="14" name="Shape 124"/>
          <p:cNvSpPr/>
          <p:nvPr/>
        </p:nvSpPr>
        <p:spPr>
          <a:xfrm>
            <a:off x="1784946" y="2146658"/>
            <a:ext cx="8622105" cy="1409737"/>
          </a:xfrm>
          <a:prstGeom prst="rect">
            <a:avLst/>
          </a:prstGeom>
          <a:ln w="12700">
            <a:miter lim="400000"/>
          </a:ln>
        </p:spPr>
        <p:txBody>
          <a:bodyPr lIns="25400" tIns="25400" rIns="25400" bIns="25400" anchor="ctr"/>
          <a:lstStyle>
            <a:lvl1pPr algn="l">
              <a:defRPr sz="7200">
                <a:latin typeface="FZLTZCHK-GBK1-0"/>
                <a:ea typeface="FZLTZCHK-GBK1-0"/>
                <a:cs typeface="FZLTZCHK-GBK1-0"/>
                <a:sym typeface="FZLTZCHK-GBK1-0"/>
              </a:defRPr>
            </a:lvl1pPr>
          </a:lstStyle>
          <a:p>
            <a:pPr marL="0" marR="0" lvl="0" indent="0" algn="ctr" defTabSz="412115" rtl="0" eaLnBrk="1" fontAlgn="auto" latinLnBrk="0" hangingPunct="0">
              <a:lnSpc>
                <a:spcPct val="100000"/>
              </a:lnSpc>
              <a:spcBef>
                <a:spcPts val="0"/>
              </a:spcBef>
              <a:spcAft>
                <a:spcPts val="0"/>
              </a:spcAft>
              <a:buClrTx/>
              <a:buSzTx/>
              <a:buFontTx/>
              <a:buNone/>
              <a:defRPr/>
            </a:pPr>
            <a:r>
              <a:rPr lang="en-US" altLang="zh-CN" sz="4265" b="1" kern="0" dirty="0">
                <a:solidFill>
                  <a:prstClr val="white"/>
                </a:solidFill>
                <a:latin typeface="微软雅黑" panose="020B0503020204020204" pitchFamily="34" charset="-122"/>
                <a:ea typeface="微软雅黑" panose="020B0503020204020204" pitchFamily="34" charset="-122"/>
              </a:rPr>
              <a:t>2023</a:t>
            </a:r>
            <a:r>
              <a:rPr lang="zh-CN" altLang="en-US" sz="4265" b="1" kern="0" dirty="0">
                <a:solidFill>
                  <a:prstClr val="white"/>
                </a:solidFill>
                <a:latin typeface="微软雅黑" panose="020B0503020204020204" pitchFamily="34" charset="-122"/>
                <a:ea typeface="微软雅黑" panose="020B0503020204020204" pitchFamily="34" charset="-122"/>
              </a:rPr>
              <a:t>年度述职报告</a:t>
            </a:r>
            <a:endParaRPr kumimoji="0" lang="en-US" altLang="zh-CN" sz="4265" b="1"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sym typeface="FZLTZCHK-GBK1-0"/>
            </a:endParaRPr>
          </a:p>
        </p:txBody>
      </p:sp>
      <p:cxnSp>
        <p:nvCxnSpPr>
          <p:cNvPr id="4" name="直接连接符 3"/>
          <p:cNvCxnSpPr/>
          <p:nvPr/>
        </p:nvCxnSpPr>
        <p:spPr>
          <a:xfrm flipV="1">
            <a:off x="2597922" y="2038427"/>
            <a:ext cx="6996156"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V="1">
            <a:off x="2597922" y="3632548"/>
            <a:ext cx="6996156" cy="0"/>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C954ADC1-6EF9-4441-BB27-5F0515C2B42D}"/>
              </a:ext>
            </a:extLst>
          </p:cNvPr>
          <p:cNvSpPr txBox="1"/>
          <p:nvPr/>
        </p:nvSpPr>
        <p:spPr>
          <a:xfrm>
            <a:off x="298521" y="876592"/>
            <a:ext cx="2852785" cy="418191"/>
          </a:xfrm>
          <a:prstGeom prst="rect">
            <a:avLst/>
          </a:prstGeom>
          <a:noFill/>
        </p:spPr>
        <p:txBody>
          <a:bodyPr wrap="square" rtlCol="0">
            <a:spAutoFit/>
          </a:bodyPr>
          <a:lstStyle/>
          <a:p>
            <a:pPr>
              <a:lnSpc>
                <a:spcPct val="150000"/>
              </a:lnSpc>
            </a:pPr>
            <a:r>
              <a:rPr lang="zh-CN" altLang="en-US" sz="1600" dirty="0">
                <a:latin typeface="+mn-ea"/>
              </a:rPr>
              <a:t>主功能介绍</a:t>
            </a:r>
          </a:p>
        </p:txBody>
      </p:sp>
      <p:pic>
        <p:nvPicPr>
          <p:cNvPr id="4" name="图片 3">
            <a:extLst>
              <a:ext uri="{FF2B5EF4-FFF2-40B4-BE49-F238E27FC236}">
                <a16:creationId xmlns:a16="http://schemas.microsoft.com/office/drawing/2014/main" id="{9682139C-3F4B-458A-A841-E4AEA5E8CFE7}"/>
              </a:ext>
            </a:extLst>
          </p:cNvPr>
          <p:cNvPicPr>
            <a:picLocks noChangeAspect="1"/>
          </p:cNvPicPr>
          <p:nvPr/>
        </p:nvPicPr>
        <p:blipFill>
          <a:blip r:embed="rId2"/>
          <a:stretch>
            <a:fillRect/>
          </a:stretch>
        </p:blipFill>
        <p:spPr>
          <a:xfrm>
            <a:off x="4168102" y="3429000"/>
            <a:ext cx="3855796" cy="2135028"/>
          </a:xfrm>
          <a:prstGeom prst="rect">
            <a:avLst/>
          </a:prstGeom>
        </p:spPr>
      </p:pic>
      <p:pic>
        <p:nvPicPr>
          <p:cNvPr id="5" name="图片 4">
            <a:extLst>
              <a:ext uri="{FF2B5EF4-FFF2-40B4-BE49-F238E27FC236}">
                <a16:creationId xmlns:a16="http://schemas.microsoft.com/office/drawing/2014/main" id="{3A09C408-2D60-4589-B08F-3E0A704E2ADB}"/>
              </a:ext>
            </a:extLst>
          </p:cNvPr>
          <p:cNvPicPr>
            <a:picLocks noChangeAspect="1"/>
          </p:cNvPicPr>
          <p:nvPr/>
        </p:nvPicPr>
        <p:blipFill rotWithShape="1">
          <a:blip r:embed="rId3"/>
          <a:srcRect l="15799" t="28918" r="15443" b="28140"/>
          <a:stretch/>
        </p:blipFill>
        <p:spPr>
          <a:xfrm>
            <a:off x="4579190" y="5721465"/>
            <a:ext cx="2108554" cy="707568"/>
          </a:xfrm>
          <a:prstGeom prst="rect">
            <a:avLst/>
          </a:prstGeom>
        </p:spPr>
      </p:pic>
      <p:pic>
        <p:nvPicPr>
          <p:cNvPr id="6" name="图片 5">
            <a:extLst>
              <a:ext uri="{FF2B5EF4-FFF2-40B4-BE49-F238E27FC236}">
                <a16:creationId xmlns:a16="http://schemas.microsoft.com/office/drawing/2014/main" id="{D74E56C6-22F7-4930-BBE3-32992FD3A423}"/>
              </a:ext>
            </a:extLst>
          </p:cNvPr>
          <p:cNvPicPr>
            <a:picLocks noChangeAspect="1"/>
          </p:cNvPicPr>
          <p:nvPr/>
        </p:nvPicPr>
        <p:blipFill>
          <a:blip r:embed="rId4"/>
          <a:stretch>
            <a:fillRect/>
          </a:stretch>
        </p:blipFill>
        <p:spPr>
          <a:xfrm>
            <a:off x="1374983" y="2191945"/>
            <a:ext cx="2119415" cy="2026073"/>
          </a:xfrm>
          <a:prstGeom prst="rect">
            <a:avLst/>
          </a:prstGeom>
        </p:spPr>
      </p:pic>
      <p:pic>
        <p:nvPicPr>
          <p:cNvPr id="7" name="图片 6">
            <a:extLst>
              <a:ext uri="{FF2B5EF4-FFF2-40B4-BE49-F238E27FC236}">
                <a16:creationId xmlns:a16="http://schemas.microsoft.com/office/drawing/2014/main" id="{6DB3D3E3-A18A-4F6A-9176-AB871384FA1E}"/>
              </a:ext>
            </a:extLst>
          </p:cNvPr>
          <p:cNvPicPr>
            <a:picLocks noChangeAspect="1"/>
          </p:cNvPicPr>
          <p:nvPr/>
        </p:nvPicPr>
        <p:blipFill>
          <a:blip r:embed="rId5"/>
          <a:stretch>
            <a:fillRect/>
          </a:stretch>
        </p:blipFill>
        <p:spPr>
          <a:xfrm>
            <a:off x="1586593" y="5225171"/>
            <a:ext cx="2359540" cy="764201"/>
          </a:xfrm>
          <a:prstGeom prst="rect">
            <a:avLst/>
          </a:prstGeom>
        </p:spPr>
      </p:pic>
      <p:pic>
        <p:nvPicPr>
          <p:cNvPr id="8" name="图片 7">
            <a:extLst>
              <a:ext uri="{FF2B5EF4-FFF2-40B4-BE49-F238E27FC236}">
                <a16:creationId xmlns:a16="http://schemas.microsoft.com/office/drawing/2014/main" id="{8ABFBE3C-5364-4C70-8CF1-D7EDC9B50BD2}"/>
              </a:ext>
            </a:extLst>
          </p:cNvPr>
          <p:cNvPicPr>
            <a:picLocks noChangeAspect="1"/>
          </p:cNvPicPr>
          <p:nvPr/>
        </p:nvPicPr>
        <p:blipFill>
          <a:blip r:embed="rId6"/>
          <a:stretch>
            <a:fillRect/>
          </a:stretch>
        </p:blipFill>
        <p:spPr>
          <a:xfrm>
            <a:off x="4583796" y="1314362"/>
            <a:ext cx="1430373" cy="1636745"/>
          </a:xfrm>
          <a:prstGeom prst="rect">
            <a:avLst/>
          </a:prstGeom>
        </p:spPr>
      </p:pic>
      <p:pic>
        <p:nvPicPr>
          <p:cNvPr id="9" name="图片 8">
            <a:extLst>
              <a:ext uri="{FF2B5EF4-FFF2-40B4-BE49-F238E27FC236}">
                <a16:creationId xmlns:a16="http://schemas.microsoft.com/office/drawing/2014/main" id="{57AD862F-EEAD-4595-8F1D-377DFEF63BB3}"/>
              </a:ext>
            </a:extLst>
          </p:cNvPr>
          <p:cNvPicPr>
            <a:picLocks noChangeAspect="1"/>
          </p:cNvPicPr>
          <p:nvPr/>
        </p:nvPicPr>
        <p:blipFill>
          <a:blip r:embed="rId7"/>
          <a:stretch>
            <a:fillRect/>
          </a:stretch>
        </p:blipFill>
        <p:spPr>
          <a:xfrm>
            <a:off x="7446659" y="1407406"/>
            <a:ext cx="1844587" cy="1636746"/>
          </a:xfrm>
          <a:prstGeom prst="rect">
            <a:avLst/>
          </a:prstGeom>
        </p:spPr>
      </p:pic>
      <p:pic>
        <p:nvPicPr>
          <p:cNvPr id="10" name="图片 9">
            <a:extLst>
              <a:ext uri="{FF2B5EF4-FFF2-40B4-BE49-F238E27FC236}">
                <a16:creationId xmlns:a16="http://schemas.microsoft.com/office/drawing/2014/main" id="{2B11940C-1225-48A0-ACC0-2EC09A63A32C}"/>
              </a:ext>
            </a:extLst>
          </p:cNvPr>
          <p:cNvPicPr>
            <a:picLocks noChangeAspect="1"/>
          </p:cNvPicPr>
          <p:nvPr/>
        </p:nvPicPr>
        <p:blipFill>
          <a:blip r:embed="rId8"/>
          <a:stretch>
            <a:fillRect/>
          </a:stretch>
        </p:blipFill>
        <p:spPr>
          <a:xfrm>
            <a:off x="8753935" y="3568345"/>
            <a:ext cx="2073573" cy="1286870"/>
          </a:xfrm>
          <a:prstGeom prst="rect">
            <a:avLst/>
          </a:prstGeom>
        </p:spPr>
      </p:pic>
      <p:pic>
        <p:nvPicPr>
          <p:cNvPr id="11" name="图片 10">
            <a:extLst>
              <a:ext uri="{FF2B5EF4-FFF2-40B4-BE49-F238E27FC236}">
                <a16:creationId xmlns:a16="http://schemas.microsoft.com/office/drawing/2014/main" id="{2F44CBF3-0B42-4282-A0B7-CA1CDF1273D2}"/>
              </a:ext>
            </a:extLst>
          </p:cNvPr>
          <p:cNvPicPr>
            <a:picLocks noChangeAspect="1"/>
          </p:cNvPicPr>
          <p:nvPr/>
        </p:nvPicPr>
        <p:blipFill>
          <a:blip r:embed="rId9"/>
          <a:stretch>
            <a:fillRect/>
          </a:stretch>
        </p:blipFill>
        <p:spPr>
          <a:xfrm>
            <a:off x="8758405" y="5103820"/>
            <a:ext cx="2073573" cy="1173139"/>
          </a:xfrm>
          <a:prstGeom prst="rect">
            <a:avLst/>
          </a:prstGeom>
        </p:spPr>
      </p:pic>
      <p:cxnSp>
        <p:nvCxnSpPr>
          <p:cNvPr id="12" name="直接连接符 11">
            <a:extLst>
              <a:ext uri="{FF2B5EF4-FFF2-40B4-BE49-F238E27FC236}">
                <a16:creationId xmlns:a16="http://schemas.microsoft.com/office/drawing/2014/main" id="{120990CC-066E-4498-8123-86876438C67E}"/>
              </a:ext>
            </a:extLst>
          </p:cNvPr>
          <p:cNvCxnSpPr>
            <a:cxnSpLocks/>
            <a:stCxn id="7" idx="0"/>
          </p:cNvCxnSpPr>
          <p:nvPr/>
        </p:nvCxnSpPr>
        <p:spPr>
          <a:xfrm flipV="1">
            <a:off x="2766363" y="3882841"/>
            <a:ext cx="1521072" cy="134233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3" name="直接连接符 12">
            <a:extLst>
              <a:ext uri="{FF2B5EF4-FFF2-40B4-BE49-F238E27FC236}">
                <a16:creationId xmlns:a16="http://schemas.microsoft.com/office/drawing/2014/main" id="{9E98A83E-ACC1-4223-85A9-A6C816411588}"/>
              </a:ext>
            </a:extLst>
          </p:cNvPr>
          <p:cNvCxnSpPr>
            <a:cxnSpLocks/>
          </p:cNvCxnSpPr>
          <p:nvPr/>
        </p:nvCxnSpPr>
        <p:spPr>
          <a:xfrm flipH="1" flipV="1">
            <a:off x="5189427" y="3840887"/>
            <a:ext cx="359655" cy="1857730"/>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4" name="直接连接符 13">
            <a:extLst>
              <a:ext uri="{FF2B5EF4-FFF2-40B4-BE49-F238E27FC236}">
                <a16:creationId xmlns:a16="http://schemas.microsoft.com/office/drawing/2014/main" id="{FBD8D55E-F2E9-4C36-A83D-A84086770D3B}"/>
              </a:ext>
            </a:extLst>
          </p:cNvPr>
          <p:cNvCxnSpPr>
            <a:cxnSpLocks/>
            <a:stCxn id="6" idx="3"/>
          </p:cNvCxnSpPr>
          <p:nvPr/>
        </p:nvCxnSpPr>
        <p:spPr>
          <a:xfrm>
            <a:off x="3494398" y="3204982"/>
            <a:ext cx="1922790" cy="551497"/>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 name="直接连接符 14">
            <a:extLst>
              <a:ext uri="{FF2B5EF4-FFF2-40B4-BE49-F238E27FC236}">
                <a16:creationId xmlns:a16="http://schemas.microsoft.com/office/drawing/2014/main" id="{07FC5991-6FE1-495F-8C1C-9F5DB354C199}"/>
              </a:ext>
            </a:extLst>
          </p:cNvPr>
          <p:cNvCxnSpPr>
            <a:cxnSpLocks/>
            <a:stCxn id="8" idx="2"/>
          </p:cNvCxnSpPr>
          <p:nvPr/>
        </p:nvCxnSpPr>
        <p:spPr>
          <a:xfrm>
            <a:off x="5298983" y="2951107"/>
            <a:ext cx="343091" cy="755191"/>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id="{436674DD-6349-494F-8171-345EAD379D2A}"/>
              </a:ext>
            </a:extLst>
          </p:cNvPr>
          <p:cNvCxnSpPr>
            <a:cxnSpLocks/>
            <a:stCxn id="9" idx="2"/>
          </p:cNvCxnSpPr>
          <p:nvPr/>
        </p:nvCxnSpPr>
        <p:spPr>
          <a:xfrm flipH="1">
            <a:off x="5910687" y="3044152"/>
            <a:ext cx="2458266" cy="662146"/>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F8FE952B-CC0F-4CBB-B92C-CAEEC58BFBBA}"/>
              </a:ext>
            </a:extLst>
          </p:cNvPr>
          <p:cNvCxnSpPr>
            <a:cxnSpLocks/>
          </p:cNvCxnSpPr>
          <p:nvPr/>
        </p:nvCxnSpPr>
        <p:spPr>
          <a:xfrm flipH="1" flipV="1">
            <a:off x="6576181" y="3832661"/>
            <a:ext cx="2177754" cy="1122339"/>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23" name="文本框 22">
            <a:extLst>
              <a:ext uri="{FF2B5EF4-FFF2-40B4-BE49-F238E27FC236}">
                <a16:creationId xmlns:a16="http://schemas.microsoft.com/office/drawing/2014/main" id="{043B6849-3F1A-401B-BB30-FBCBA4BDED76}"/>
              </a:ext>
            </a:extLst>
          </p:cNvPr>
          <p:cNvSpPr txBox="1"/>
          <p:nvPr/>
        </p:nvSpPr>
        <p:spPr>
          <a:xfrm>
            <a:off x="1984196" y="4277007"/>
            <a:ext cx="800219" cy="276999"/>
          </a:xfrm>
          <a:prstGeom prst="rect">
            <a:avLst/>
          </a:prstGeom>
          <a:noFill/>
        </p:spPr>
        <p:txBody>
          <a:bodyPr wrap="none" rtlCol="0">
            <a:spAutoFit/>
          </a:bodyPr>
          <a:lstStyle/>
          <a:p>
            <a:r>
              <a:rPr lang="zh-CN" altLang="en-US" sz="1200" dirty="0">
                <a:solidFill>
                  <a:srgbClr val="FF0000"/>
                </a:solidFill>
                <a:latin typeface="微软雅黑" panose="020B0503020204020204" pitchFamily="34" charset="-122"/>
                <a:ea typeface="微软雅黑" panose="020B0503020204020204" pitchFamily="34" charset="-122"/>
              </a:rPr>
              <a:t>查看信息</a:t>
            </a:r>
          </a:p>
        </p:txBody>
      </p:sp>
      <p:sp>
        <p:nvSpPr>
          <p:cNvPr id="24" name="文本框 23">
            <a:extLst>
              <a:ext uri="{FF2B5EF4-FFF2-40B4-BE49-F238E27FC236}">
                <a16:creationId xmlns:a16="http://schemas.microsoft.com/office/drawing/2014/main" id="{F62CB155-F3D5-4F58-928B-12C9C8F444A4}"/>
              </a:ext>
            </a:extLst>
          </p:cNvPr>
          <p:cNvSpPr txBox="1"/>
          <p:nvPr/>
        </p:nvSpPr>
        <p:spPr>
          <a:xfrm>
            <a:off x="2238852" y="6053264"/>
            <a:ext cx="800219" cy="276999"/>
          </a:xfrm>
          <a:prstGeom prst="rect">
            <a:avLst/>
          </a:prstGeom>
          <a:noFill/>
        </p:spPr>
        <p:txBody>
          <a:bodyPr wrap="none" rtlCol="0">
            <a:spAutoFit/>
          </a:bodyPr>
          <a:lstStyle/>
          <a:p>
            <a:r>
              <a:rPr lang="zh-CN" altLang="en-US" sz="1200" dirty="0">
                <a:solidFill>
                  <a:srgbClr val="FF0000"/>
                </a:solidFill>
                <a:latin typeface="微软雅黑" panose="020B0503020204020204" pitchFamily="34" charset="-122"/>
                <a:ea typeface="微软雅黑" panose="020B0503020204020204" pitchFamily="34" charset="-122"/>
              </a:rPr>
              <a:t>添加任务</a:t>
            </a:r>
          </a:p>
        </p:txBody>
      </p:sp>
      <p:sp>
        <p:nvSpPr>
          <p:cNvPr id="25" name="文本框 24">
            <a:extLst>
              <a:ext uri="{FF2B5EF4-FFF2-40B4-BE49-F238E27FC236}">
                <a16:creationId xmlns:a16="http://schemas.microsoft.com/office/drawing/2014/main" id="{2045D36F-425E-4336-AFE9-4E40EC68E2A4}"/>
              </a:ext>
            </a:extLst>
          </p:cNvPr>
          <p:cNvSpPr txBox="1"/>
          <p:nvPr/>
        </p:nvSpPr>
        <p:spPr>
          <a:xfrm>
            <a:off x="4744984" y="977224"/>
            <a:ext cx="1107996" cy="276999"/>
          </a:xfrm>
          <a:prstGeom prst="rect">
            <a:avLst/>
          </a:prstGeom>
          <a:noFill/>
        </p:spPr>
        <p:txBody>
          <a:bodyPr wrap="none" rtlCol="0">
            <a:spAutoFit/>
          </a:bodyPr>
          <a:lstStyle/>
          <a:p>
            <a:r>
              <a:rPr lang="zh-CN" altLang="en-US" sz="1200" dirty="0">
                <a:solidFill>
                  <a:srgbClr val="FF0000"/>
                </a:solidFill>
                <a:latin typeface="微软雅黑" panose="020B0503020204020204" pitchFamily="34" charset="-122"/>
                <a:ea typeface="微软雅黑" panose="020B0503020204020204" pitchFamily="34" charset="-122"/>
              </a:rPr>
              <a:t>下载结果文件</a:t>
            </a:r>
          </a:p>
        </p:txBody>
      </p:sp>
      <p:sp>
        <p:nvSpPr>
          <p:cNvPr id="26" name="文本框 25">
            <a:extLst>
              <a:ext uri="{FF2B5EF4-FFF2-40B4-BE49-F238E27FC236}">
                <a16:creationId xmlns:a16="http://schemas.microsoft.com/office/drawing/2014/main" id="{2F300524-E1BA-4A9A-8950-41A1C01DE92E}"/>
              </a:ext>
            </a:extLst>
          </p:cNvPr>
          <p:cNvSpPr txBox="1"/>
          <p:nvPr/>
        </p:nvSpPr>
        <p:spPr>
          <a:xfrm>
            <a:off x="5079469" y="6514721"/>
            <a:ext cx="800219" cy="276999"/>
          </a:xfrm>
          <a:prstGeom prst="rect">
            <a:avLst/>
          </a:prstGeom>
          <a:noFill/>
        </p:spPr>
        <p:txBody>
          <a:bodyPr wrap="none" rtlCol="0">
            <a:spAutoFit/>
          </a:bodyPr>
          <a:lstStyle/>
          <a:p>
            <a:r>
              <a:rPr lang="zh-CN" altLang="en-US" sz="1200" dirty="0">
                <a:solidFill>
                  <a:srgbClr val="FF0000"/>
                </a:solidFill>
                <a:latin typeface="微软雅黑" panose="020B0503020204020204" pitchFamily="34" charset="-122"/>
                <a:ea typeface="微软雅黑" panose="020B0503020204020204" pitchFamily="34" charset="-122"/>
              </a:rPr>
              <a:t>查看资源</a:t>
            </a:r>
          </a:p>
        </p:txBody>
      </p:sp>
      <p:sp>
        <p:nvSpPr>
          <p:cNvPr id="28" name="文本框 27">
            <a:extLst>
              <a:ext uri="{FF2B5EF4-FFF2-40B4-BE49-F238E27FC236}">
                <a16:creationId xmlns:a16="http://schemas.microsoft.com/office/drawing/2014/main" id="{BA67E4E2-B887-4A8D-BE42-EBE67EE1E469}"/>
              </a:ext>
            </a:extLst>
          </p:cNvPr>
          <p:cNvSpPr txBox="1"/>
          <p:nvPr/>
        </p:nvSpPr>
        <p:spPr>
          <a:xfrm>
            <a:off x="7968842" y="1085688"/>
            <a:ext cx="800219" cy="276999"/>
          </a:xfrm>
          <a:prstGeom prst="rect">
            <a:avLst/>
          </a:prstGeom>
          <a:noFill/>
        </p:spPr>
        <p:txBody>
          <a:bodyPr wrap="none" rtlCol="0">
            <a:spAutoFit/>
          </a:bodyPr>
          <a:lstStyle/>
          <a:p>
            <a:r>
              <a:rPr lang="zh-CN" altLang="en-US" sz="1200" dirty="0">
                <a:solidFill>
                  <a:srgbClr val="FF0000"/>
                </a:solidFill>
                <a:latin typeface="微软雅黑" panose="020B0503020204020204" pitchFamily="34" charset="-122"/>
                <a:ea typeface="微软雅黑" panose="020B0503020204020204" pitchFamily="34" charset="-122"/>
              </a:rPr>
              <a:t>用户管理</a:t>
            </a:r>
          </a:p>
        </p:txBody>
      </p:sp>
      <p:sp>
        <p:nvSpPr>
          <p:cNvPr id="29" name="文本框 28">
            <a:extLst>
              <a:ext uri="{FF2B5EF4-FFF2-40B4-BE49-F238E27FC236}">
                <a16:creationId xmlns:a16="http://schemas.microsoft.com/office/drawing/2014/main" id="{399D5D2B-0C1D-4E24-89D3-A22CB744E77E}"/>
              </a:ext>
            </a:extLst>
          </p:cNvPr>
          <p:cNvSpPr txBox="1"/>
          <p:nvPr/>
        </p:nvSpPr>
        <p:spPr>
          <a:xfrm>
            <a:off x="9544499" y="3289655"/>
            <a:ext cx="492443" cy="276999"/>
          </a:xfrm>
          <a:prstGeom prst="rect">
            <a:avLst/>
          </a:prstGeom>
          <a:noFill/>
        </p:spPr>
        <p:txBody>
          <a:bodyPr wrap="none" rtlCol="0">
            <a:spAutoFit/>
          </a:bodyPr>
          <a:lstStyle/>
          <a:p>
            <a:r>
              <a:rPr lang="zh-CN" altLang="en-US" sz="1200" dirty="0">
                <a:solidFill>
                  <a:srgbClr val="FF0000"/>
                </a:solidFill>
                <a:latin typeface="微软雅黑" panose="020B0503020204020204" pitchFamily="34" charset="-122"/>
                <a:ea typeface="微软雅黑" panose="020B0503020204020204" pitchFamily="34" charset="-122"/>
              </a:rPr>
              <a:t>设置</a:t>
            </a:r>
          </a:p>
        </p:txBody>
      </p:sp>
    </p:spTree>
    <p:extLst>
      <p:ext uri="{BB962C8B-B14F-4D97-AF65-F5344CB8AC3E}">
        <p14:creationId xmlns:p14="http://schemas.microsoft.com/office/powerpoint/2010/main" val="16775616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46893173-283A-41D6-A648-16AC9079324D}"/>
              </a:ext>
            </a:extLst>
          </p:cNvPr>
          <p:cNvSpPr txBox="1"/>
          <p:nvPr/>
        </p:nvSpPr>
        <p:spPr>
          <a:xfrm>
            <a:off x="384195" y="866500"/>
            <a:ext cx="11393823" cy="418191"/>
          </a:xfrm>
          <a:prstGeom prst="rect">
            <a:avLst/>
          </a:prstGeom>
          <a:noFill/>
        </p:spPr>
        <p:txBody>
          <a:bodyPr wrap="square" rtlCol="0">
            <a:spAutoFit/>
          </a:bodyPr>
          <a:lstStyle/>
          <a:p>
            <a:pPr>
              <a:lnSpc>
                <a:spcPct val="150000"/>
              </a:lnSpc>
            </a:pPr>
            <a:r>
              <a:rPr lang="zh-CN" altLang="en-US" sz="1600" dirty="0">
                <a:latin typeface="+mn-ea"/>
              </a:rPr>
              <a:t>右键菜单：比工具条多了一个查看残差数据，讲已经计算的数据绘成图标给用户参考。</a:t>
            </a:r>
          </a:p>
        </p:txBody>
      </p:sp>
      <p:pic>
        <p:nvPicPr>
          <p:cNvPr id="4" name="图片 3">
            <a:extLst>
              <a:ext uri="{FF2B5EF4-FFF2-40B4-BE49-F238E27FC236}">
                <a16:creationId xmlns:a16="http://schemas.microsoft.com/office/drawing/2014/main" id="{73C0B0B9-CBB1-46CE-94B0-B3E2875D9A4A}"/>
              </a:ext>
            </a:extLst>
          </p:cNvPr>
          <p:cNvPicPr>
            <a:picLocks noChangeAspect="1"/>
          </p:cNvPicPr>
          <p:nvPr/>
        </p:nvPicPr>
        <p:blipFill>
          <a:blip r:embed="rId2"/>
          <a:stretch>
            <a:fillRect/>
          </a:stretch>
        </p:blipFill>
        <p:spPr>
          <a:xfrm>
            <a:off x="1549944" y="1653936"/>
            <a:ext cx="9092111" cy="4337564"/>
          </a:xfrm>
          <a:prstGeom prst="rect">
            <a:avLst/>
          </a:prstGeom>
        </p:spPr>
      </p:pic>
    </p:spTree>
    <p:extLst>
      <p:ext uri="{BB962C8B-B14F-4D97-AF65-F5344CB8AC3E}">
        <p14:creationId xmlns:p14="http://schemas.microsoft.com/office/powerpoint/2010/main" val="9751372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35">
            <a:extLst>
              <a:ext uri="{FF2B5EF4-FFF2-40B4-BE49-F238E27FC236}">
                <a16:creationId xmlns:a16="http://schemas.microsoft.com/office/drawing/2014/main" id="{9E952378-3314-44E3-B6E4-6F449754673F}"/>
              </a:ext>
            </a:extLst>
          </p:cNvPr>
          <p:cNvSpPr txBox="1"/>
          <p:nvPr/>
        </p:nvSpPr>
        <p:spPr bwMode="auto">
          <a:xfrm>
            <a:off x="328248" y="98249"/>
            <a:ext cx="7030651" cy="520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7328" tIns="48664" rIns="97328" bIns="48664" anchor="ctr"/>
          <a:lstStyle>
            <a:lvl1pPr marL="320675" indent="-320675" defTabSz="944880" eaLnBrk="0" hangingPunct="0">
              <a:defRPr sz="1600">
                <a:solidFill>
                  <a:schemeClr val="tx1"/>
                </a:solidFill>
                <a:latin typeface="Calibri" panose="020F0502020204030204" pitchFamily="34" charset="0"/>
                <a:ea typeface="宋体" panose="02010600030101010101" pitchFamily="2" charset="-122"/>
              </a:defRPr>
            </a:lvl1pPr>
            <a:lvl2pPr marL="742950" indent="-285750" defTabSz="944880" eaLnBrk="0" hangingPunct="0">
              <a:defRPr sz="1600">
                <a:solidFill>
                  <a:schemeClr val="tx1"/>
                </a:solidFill>
                <a:latin typeface="Calibri" panose="020F0502020204030204" pitchFamily="34" charset="0"/>
                <a:ea typeface="宋体" panose="02010600030101010101" pitchFamily="2" charset="-122"/>
              </a:defRPr>
            </a:lvl2pPr>
            <a:lvl3pPr marL="1143000" indent="-228600" defTabSz="944880" eaLnBrk="0" hangingPunct="0">
              <a:defRPr sz="1600">
                <a:solidFill>
                  <a:schemeClr val="tx1"/>
                </a:solidFill>
                <a:latin typeface="Calibri" panose="020F0502020204030204" pitchFamily="34" charset="0"/>
                <a:ea typeface="宋体" panose="02010600030101010101" pitchFamily="2" charset="-122"/>
              </a:defRPr>
            </a:lvl3pPr>
            <a:lvl4pPr marL="1600200" indent="-228600" defTabSz="944880" eaLnBrk="0" hangingPunct="0">
              <a:defRPr sz="1600">
                <a:solidFill>
                  <a:schemeClr val="tx1"/>
                </a:solidFill>
                <a:latin typeface="Calibri" panose="020F0502020204030204" pitchFamily="34" charset="0"/>
                <a:ea typeface="宋体" panose="02010600030101010101" pitchFamily="2" charset="-122"/>
              </a:defRPr>
            </a:lvl4pPr>
            <a:lvl5pPr marL="2057400" indent="-228600" defTabSz="944880" eaLnBrk="0" hangingPunct="0">
              <a:defRPr sz="1600">
                <a:solidFill>
                  <a:schemeClr val="tx1"/>
                </a:solidFill>
                <a:latin typeface="Calibri" panose="020F0502020204030204" pitchFamily="34" charset="0"/>
                <a:ea typeface="宋体" panose="02010600030101010101" pitchFamily="2" charset="-122"/>
              </a:defRPr>
            </a:lvl5pPr>
            <a:lvl6pPr marL="2514600" indent="-228600" defTabSz="944880" eaLnBrk="0" fontAlgn="base" hangingPunct="0">
              <a:spcBef>
                <a:spcPct val="0"/>
              </a:spcBef>
              <a:spcAft>
                <a:spcPct val="0"/>
              </a:spcAft>
              <a:defRPr sz="1600">
                <a:solidFill>
                  <a:schemeClr val="tx1"/>
                </a:solidFill>
                <a:latin typeface="Calibri" panose="020F0502020204030204" pitchFamily="34" charset="0"/>
                <a:ea typeface="宋体" panose="02010600030101010101" pitchFamily="2" charset="-122"/>
              </a:defRPr>
            </a:lvl6pPr>
            <a:lvl7pPr marL="2971800" indent="-228600" defTabSz="944880" eaLnBrk="0" fontAlgn="base" hangingPunct="0">
              <a:spcBef>
                <a:spcPct val="0"/>
              </a:spcBef>
              <a:spcAft>
                <a:spcPct val="0"/>
              </a:spcAft>
              <a:defRPr sz="1600">
                <a:solidFill>
                  <a:schemeClr val="tx1"/>
                </a:solidFill>
                <a:latin typeface="Calibri" panose="020F0502020204030204" pitchFamily="34" charset="0"/>
                <a:ea typeface="宋体" panose="02010600030101010101" pitchFamily="2" charset="-122"/>
              </a:defRPr>
            </a:lvl7pPr>
            <a:lvl8pPr marL="3429000" indent="-228600" defTabSz="944880" eaLnBrk="0" fontAlgn="base" hangingPunct="0">
              <a:spcBef>
                <a:spcPct val="0"/>
              </a:spcBef>
              <a:spcAft>
                <a:spcPct val="0"/>
              </a:spcAft>
              <a:defRPr sz="1600">
                <a:solidFill>
                  <a:schemeClr val="tx1"/>
                </a:solidFill>
                <a:latin typeface="Calibri" panose="020F0502020204030204" pitchFamily="34" charset="0"/>
                <a:ea typeface="宋体" panose="02010600030101010101" pitchFamily="2" charset="-122"/>
              </a:defRPr>
            </a:lvl8pPr>
            <a:lvl9pPr marL="3886200" indent="-228600" defTabSz="944880" eaLnBrk="0" fontAlgn="base" hangingPunct="0">
              <a:spcBef>
                <a:spcPct val="0"/>
              </a:spcBef>
              <a:spcAft>
                <a:spcPct val="0"/>
              </a:spcAft>
              <a:defRPr sz="1600">
                <a:solidFill>
                  <a:schemeClr val="tx1"/>
                </a:solidFill>
                <a:latin typeface="Calibri" panose="020F0502020204030204" pitchFamily="34" charset="0"/>
                <a:ea typeface="宋体" panose="02010600030101010101" pitchFamily="2" charset="-122"/>
              </a:defRPr>
            </a:lvl9pPr>
          </a:lstStyle>
          <a:p>
            <a:pPr marL="427355" indent="-427355" defTabSz="1259840" fontAlgn="base">
              <a:lnSpc>
                <a:spcPct val="120000"/>
              </a:lnSpc>
              <a:spcBef>
                <a:spcPct val="20000"/>
              </a:spcBef>
              <a:spcAft>
                <a:spcPct val="0"/>
              </a:spcAft>
              <a:defRPr/>
            </a:pPr>
            <a:r>
              <a:rPr lang="zh-CN" altLang="en-US" sz="2800" b="1" dirty="0">
                <a:solidFill>
                  <a:prstClr val="black"/>
                </a:solidFill>
                <a:latin typeface="微软雅黑" panose="020B0503020204020204" pitchFamily="34" charset="-122"/>
                <a:ea typeface="微软雅黑" panose="020B0503020204020204" pitchFamily="34" charset="-122"/>
              </a:rPr>
              <a:t>二、体系建设</a:t>
            </a:r>
            <a:r>
              <a:rPr lang="en-US" altLang="zh-CN" sz="2800" b="1" dirty="0">
                <a:solidFill>
                  <a:prstClr val="black"/>
                </a:solidFill>
                <a:latin typeface="微软雅黑" panose="020B0503020204020204" pitchFamily="34" charset="-122"/>
                <a:ea typeface="微软雅黑" panose="020B0503020204020204" pitchFamily="34" charset="-122"/>
              </a:rPr>
              <a:t>&amp;</a:t>
            </a:r>
            <a:r>
              <a:rPr lang="zh-CN" altLang="en-US" sz="2800" b="1" dirty="0">
                <a:solidFill>
                  <a:prstClr val="black"/>
                </a:solidFill>
                <a:latin typeface="微软雅黑" panose="020B0503020204020204" pitchFamily="34" charset="-122"/>
                <a:ea typeface="微软雅黑" panose="020B0503020204020204" pitchFamily="34" charset="-122"/>
              </a:rPr>
              <a:t>组织培训</a:t>
            </a:r>
            <a:endParaRPr lang="zh-CN" altLang="en-US" b="1" dirty="0">
              <a:solidFill>
                <a:srgbClr val="0000CC"/>
              </a:solidFill>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1B6B0627-3F1F-4E12-B3CA-B1C580546967}"/>
              </a:ext>
            </a:extLst>
          </p:cNvPr>
          <p:cNvSpPr txBox="1"/>
          <p:nvPr/>
        </p:nvSpPr>
        <p:spPr>
          <a:xfrm>
            <a:off x="328249" y="2481240"/>
            <a:ext cx="7030650" cy="1895519"/>
          </a:xfrm>
          <a:prstGeom prst="rect">
            <a:avLst/>
          </a:prstGeom>
          <a:noFill/>
        </p:spPr>
        <p:txBody>
          <a:bodyPr wrap="square" rtlCol="0">
            <a:spAutoFit/>
          </a:bodyPr>
          <a:lstStyle/>
          <a:p>
            <a:pPr>
              <a:lnSpc>
                <a:spcPct val="150000"/>
              </a:lnSpc>
            </a:pPr>
            <a:r>
              <a:rPr lang="zh-CN" altLang="en-US" sz="1600" dirty="0">
                <a:latin typeface="+mn-ea"/>
              </a:rPr>
              <a:t>完成</a:t>
            </a:r>
            <a:r>
              <a:rPr lang="en-US" altLang="zh-CN" sz="1600" dirty="0">
                <a:latin typeface="+mn-ea"/>
              </a:rPr>
              <a:t>《CFD</a:t>
            </a:r>
            <a:r>
              <a:rPr lang="zh-CN" altLang="en-US" sz="1600" dirty="0">
                <a:latin typeface="+mn-ea"/>
              </a:rPr>
              <a:t>软件</a:t>
            </a:r>
            <a:r>
              <a:rPr lang="en-US" altLang="zh-CN" sz="1600" dirty="0">
                <a:latin typeface="+mn-ea"/>
              </a:rPr>
              <a:t>C++</a:t>
            </a:r>
            <a:r>
              <a:rPr lang="zh-CN" altLang="en-US" sz="1600" dirty="0">
                <a:latin typeface="+mn-ea"/>
              </a:rPr>
              <a:t>编程语言开发规范</a:t>
            </a:r>
            <a:r>
              <a:rPr lang="en-US" altLang="zh-CN" sz="1600" dirty="0">
                <a:latin typeface="+mn-ea"/>
              </a:rPr>
              <a:t>》</a:t>
            </a:r>
            <a:r>
              <a:rPr lang="zh-CN" altLang="en-US" sz="1600" dirty="0">
                <a:latin typeface="+mn-ea"/>
              </a:rPr>
              <a:t>的编写。</a:t>
            </a:r>
            <a:endParaRPr lang="en-US" altLang="zh-CN" sz="1600" dirty="0">
              <a:latin typeface="+mn-ea"/>
            </a:endParaRPr>
          </a:p>
          <a:p>
            <a:pPr>
              <a:lnSpc>
                <a:spcPct val="150000"/>
              </a:lnSpc>
            </a:pPr>
            <a:endParaRPr lang="en-US" altLang="zh-CN" sz="1600" dirty="0">
              <a:latin typeface="+mn-ea"/>
            </a:endParaRPr>
          </a:p>
          <a:p>
            <a:pPr>
              <a:lnSpc>
                <a:spcPct val="150000"/>
              </a:lnSpc>
            </a:pPr>
            <a:r>
              <a:rPr lang="zh-CN" altLang="en-US" sz="1600" dirty="0">
                <a:latin typeface="+mn-ea"/>
              </a:rPr>
              <a:t>参加空气动力学汽车流体仿真分析培训。</a:t>
            </a:r>
            <a:endParaRPr lang="en-US" altLang="zh-CN" sz="1600" dirty="0">
              <a:latin typeface="+mn-ea"/>
            </a:endParaRPr>
          </a:p>
          <a:p>
            <a:pPr>
              <a:lnSpc>
                <a:spcPct val="150000"/>
              </a:lnSpc>
            </a:pPr>
            <a:r>
              <a:rPr lang="zh-CN" altLang="en-US" sz="1600" dirty="0">
                <a:latin typeface="+mn-ea"/>
              </a:rPr>
              <a:t>参加部门内部会议若干次。</a:t>
            </a:r>
          </a:p>
          <a:p>
            <a:pPr>
              <a:lnSpc>
                <a:spcPct val="150000"/>
              </a:lnSpc>
            </a:pPr>
            <a:r>
              <a:rPr lang="zh-CN" altLang="en-US" sz="1600" dirty="0">
                <a:latin typeface="+mn-ea"/>
              </a:rPr>
              <a:t>学习第七届上海</a:t>
            </a:r>
            <a:r>
              <a:rPr lang="en-US" altLang="zh-CN" sz="1600" dirty="0">
                <a:latin typeface="+mn-ea"/>
              </a:rPr>
              <a:t>-</a:t>
            </a:r>
            <a:r>
              <a:rPr lang="zh-CN" altLang="en-US" sz="1600" dirty="0">
                <a:latin typeface="+mn-ea"/>
              </a:rPr>
              <a:t>斯图加特汽车及动力系统国际研讨会。</a:t>
            </a:r>
          </a:p>
        </p:txBody>
      </p:sp>
    </p:spTree>
    <p:extLst>
      <p:ext uri="{BB962C8B-B14F-4D97-AF65-F5344CB8AC3E}">
        <p14:creationId xmlns:p14="http://schemas.microsoft.com/office/powerpoint/2010/main" val="19547338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135">
            <a:extLst>
              <a:ext uri="{FF2B5EF4-FFF2-40B4-BE49-F238E27FC236}">
                <a16:creationId xmlns:a16="http://schemas.microsoft.com/office/drawing/2014/main" id="{3A3FF96C-4526-4458-A639-87165EB427A9}"/>
              </a:ext>
            </a:extLst>
          </p:cNvPr>
          <p:cNvSpPr txBox="1"/>
          <p:nvPr/>
        </p:nvSpPr>
        <p:spPr bwMode="auto">
          <a:xfrm>
            <a:off x="328248" y="98249"/>
            <a:ext cx="7030651" cy="520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7328" tIns="48664" rIns="97328" bIns="48664" anchor="ctr"/>
          <a:lstStyle>
            <a:lvl1pPr marL="320675" indent="-320675" defTabSz="944880" eaLnBrk="0" hangingPunct="0">
              <a:defRPr sz="1600">
                <a:solidFill>
                  <a:schemeClr val="tx1"/>
                </a:solidFill>
                <a:latin typeface="Calibri" panose="020F0502020204030204" pitchFamily="34" charset="0"/>
                <a:ea typeface="宋体" panose="02010600030101010101" pitchFamily="2" charset="-122"/>
              </a:defRPr>
            </a:lvl1pPr>
            <a:lvl2pPr marL="742950" indent="-285750" defTabSz="944880" eaLnBrk="0" hangingPunct="0">
              <a:defRPr sz="1600">
                <a:solidFill>
                  <a:schemeClr val="tx1"/>
                </a:solidFill>
                <a:latin typeface="Calibri" panose="020F0502020204030204" pitchFamily="34" charset="0"/>
                <a:ea typeface="宋体" panose="02010600030101010101" pitchFamily="2" charset="-122"/>
              </a:defRPr>
            </a:lvl2pPr>
            <a:lvl3pPr marL="1143000" indent="-228600" defTabSz="944880" eaLnBrk="0" hangingPunct="0">
              <a:defRPr sz="1600">
                <a:solidFill>
                  <a:schemeClr val="tx1"/>
                </a:solidFill>
                <a:latin typeface="Calibri" panose="020F0502020204030204" pitchFamily="34" charset="0"/>
                <a:ea typeface="宋体" panose="02010600030101010101" pitchFamily="2" charset="-122"/>
              </a:defRPr>
            </a:lvl3pPr>
            <a:lvl4pPr marL="1600200" indent="-228600" defTabSz="944880" eaLnBrk="0" hangingPunct="0">
              <a:defRPr sz="1600">
                <a:solidFill>
                  <a:schemeClr val="tx1"/>
                </a:solidFill>
                <a:latin typeface="Calibri" panose="020F0502020204030204" pitchFamily="34" charset="0"/>
                <a:ea typeface="宋体" panose="02010600030101010101" pitchFamily="2" charset="-122"/>
              </a:defRPr>
            </a:lvl4pPr>
            <a:lvl5pPr marL="2057400" indent="-228600" defTabSz="944880" eaLnBrk="0" hangingPunct="0">
              <a:defRPr sz="1600">
                <a:solidFill>
                  <a:schemeClr val="tx1"/>
                </a:solidFill>
                <a:latin typeface="Calibri" panose="020F0502020204030204" pitchFamily="34" charset="0"/>
                <a:ea typeface="宋体" panose="02010600030101010101" pitchFamily="2" charset="-122"/>
              </a:defRPr>
            </a:lvl5pPr>
            <a:lvl6pPr marL="2514600" indent="-228600" defTabSz="944880" eaLnBrk="0" fontAlgn="base" hangingPunct="0">
              <a:spcBef>
                <a:spcPct val="0"/>
              </a:spcBef>
              <a:spcAft>
                <a:spcPct val="0"/>
              </a:spcAft>
              <a:defRPr sz="1600">
                <a:solidFill>
                  <a:schemeClr val="tx1"/>
                </a:solidFill>
                <a:latin typeface="Calibri" panose="020F0502020204030204" pitchFamily="34" charset="0"/>
                <a:ea typeface="宋体" panose="02010600030101010101" pitchFamily="2" charset="-122"/>
              </a:defRPr>
            </a:lvl6pPr>
            <a:lvl7pPr marL="2971800" indent="-228600" defTabSz="944880" eaLnBrk="0" fontAlgn="base" hangingPunct="0">
              <a:spcBef>
                <a:spcPct val="0"/>
              </a:spcBef>
              <a:spcAft>
                <a:spcPct val="0"/>
              </a:spcAft>
              <a:defRPr sz="1600">
                <a:solidFill>
                  <a:schemeClr val="tx1"/>
                </a:solidFill>
                <a:latin typeface="Calibri" panose="020F0502020204030204" pitchFamily="34" charset="0"/>
                <a:ea typeface="宋体" panose="02010600030101010101" pitchFamily="2" charset="-122"/>
              </a:defRPr>
            </a:lvl7pPr>
            <a:lvl8pPr marL="3429000" indent="-228600" defTabSz="944880" eaLnBrk="0" fontAlgn="base" hangingPunct="0">
              <a:spcBef>
                <a:spcPct val="0"/>
              </a:spcBef>
              <a:spcAft>
                <a:spcPct val="0"/>
              </a:spcAft>
              <a:defRPr sz="1600">
                <a:solidFill>
                  <a:schemeClr val="tx1"/>
                </a:solidFill>
                <a:latin typeface="Calibri" panose="020F0502020204030204" pitchFamily="34" charset="0"/>
                <a:ea typeface="宋体" panose="02010600030101010101" pitchFamily="2" charset="-122"/>
              </a:defRPr>
            </a:lvl8pPr>
            <a:lvl9pPr marL="3886200" indent="-228600" defTabSz="944880" eaLnBrk="0" fontAlgn="base" hangingPunct="0">
              <a:spcBef>
                <a:spcPct val="0"/>
              </a:spcBef>
              <a:spcAft>
                <a:spcPct val="0"/>
              </a:spcAft>
              <a:defRPr sz="1600">
                <a:solidFill>
                  <a:schemeClr val="tx1"/>
                </a:solidFill>
                <a:latin typeface="Calibri" panose="020F0502020204030204" pitchFamily="34" charset="0"/>
                <a:ea typeface="宋体" panose="02010600030101010101" pitchFamily="2" charset="-122"/>
              </a:defRPr>
            </a:lvl9pPr>
          </a:lstStyle>
          <a:p>
            <a:pPr marL="427355" indent="-427355" defTabSz="1259840" fontAlgn="base">
              <a:lnSpc>
                <a:spcPct val="120000"/>
              </a:lnSpc>
              <a:spcBef>
                <a:spcPct val="20000"/>
              </a:spcBef>
              <a:spcAft>
                <a:spcPct val="0"/>
              </a:spcAft>
              <a:defRPr/>
            </a:pPr>
            <a:r>
              <a:rPr lang="zh-CN" altLang="en-US" sz="2800" b="1" dirty="0">
                <a:solidFill>
                  <a:prstClr val="black"/>
                </a:solidFill>
                <a:latin typeface="微软雅黑" panose="020B0503020204020204" pitchFamily="34" charset="-122"/>
                <a:ea typeface="微软雅黑" panose="020B0503020204020204" pitchFamily="34" charset="-122"/>
              </a:rPr>
              <a:t>三、</a:t>
            </a:r>
            <a:r>
              <a:rPr lang="en-US" altLang="zh-CN" sz="2800" b="1" dirty="0">
                <a:solidFill>
                  <a:prstClr val="black"/>
                </a:solidFill>
                <a:latin typeface="微软雅黑" panose="020B0503020204020204" pitchFamily="34" charset="-122"/>
                <a:ea typeface="微软雅黑" panose="020B0503020204020204" pitchFamily="34" charset="-122"/>
              </a:rPr>
              <a:t>2024</a:t>
            </a:r>
            <a:r>
              <a:rPr lang="zh-CN" altLang="en-US" sz="2800" b="1" dirty="0">
                <a:solidFill>
                  <a:prstClr val="black"/>
                </a:solidFill>
                <a:latin typeface="微软雅黑" panose="020B0503020204020204" pitchFamily="34" charset="-122"/>
                <a:ea typeface="微软雅黑" panose="020B0503020204020204" pitchFamily="34" charset="-122"/>
              </a:rPr>
              <a:t>年度工作展望</a:t>
            </a:r>
            <a:endParaRPr lang="zh-CN" altLang="en-US" b="1" dirty="0">
              <a:solidFill>
                <a:srgbClr val="0000CC"/>
              </a:solidFill>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DBE0030D-C676-4B0C-B774-F88005259D77}"/>
              </a:ext>
            </a:extLst>
          </p:cNvPr>
          <p:cNvPicPr>
            <a:picLocks noChangeAspect="1"/>
          </p:cNvPicPr>
          <p:nvPr/>
        </p:nvPicPr>
        <p:blipFill>
          <a:blip r:embed="rId2"/>
          <a:stretch>
            <a:fillRect/>
          </a:stretch>
        </p:blipFill>
        <p:spPr>
          <a:xfrm>
            <a:off x="1962946" y="3429000"/>
            <a:ext cx="7338060" cy="539496"/>
          </a:xfrm>
          <a:prstGeom prst="rect">
            <a:avLst/>
          </a:prstGeom>
        </p:spPr>
      </p:pic>
      <p:sp>
        <p:nvSpPr>
          <p:cNvPr id="6" name="文本框 5">
            <a:extLst>
              <a:ext uri="{FF2B5EF4-FFF2-40B4-BE49-F238E27FC236}">
                <a16:creationId xmlns:a16="http://schemas.microsoft.com/office/drawing/2014/main" id="{9FD32A43-E41C-4F53-9472-80101497581D}"/>
              </a:ext>
            </a:extLst>
          </p:cNvPr>
          <p:cNvSpPr txBox="1"/>
          <p:nvPr/>
        </p:nvSpPr>
        <p:spPr>
          <a:xfrm>
            <a:off x="1962946" y="2641477"/>
            <a:ext cx="1762893" cy="787523"/>
          </a:xfrm>
          <a:prstGeom prst="rect">
            <a:avLst/>
          </a:prstGeom>
          <a:noFill/>
        </p:spPr>
        <p:txBody>
          <a:bodyPr wrap="square" rtlCol="0">
            <a:spAutoFit/>
          </a:bodyPr>
          <a:lstStyle/>
          <a:p>
            <a:pPr>
              <a:lnSpc>
                <a:spcPct val="150000"/>
              </a:lnSpc>
            </a:pPr>
            <a:r>
              <a:rPr lang="zh-CN" altLang="en-US" sz="1600" dirty="0">
                <a:latin typeface="+mn-ea"/>
              </a:rPr>
              <a:t>识别内外部三角面片算法</a:t>
            </a:r>
          </a:p>
        </p:txBody>
      </p:sp>
      <p:sp>
        <p:nvSpPr>
          <p:cNvPr id="7" name="文本框 6">
            <a:extLst>
              <a:ext uri="{FF2B5EF4-FFF2-40B4-BE49-F238E27FC236}">
                <a16:creationId xmlns:a16="http://schemas.microsoft.com/office/drawing/2014/main" id="{AE8CFDBB-BEAA-4FFD-BA32-076430B06638}"/>
              </a:ext>
            </a:extLst>
          </p:cNvPr>
          <p:cNvSpPr txBox="1"/>
          <p:nvPr/>
        </p:nvSpPr>
        <p:spPr>
          <a:xfrm>
            <a:off x="3725840" y="4101787"/>
            <a:ext cx="1692322" cy="1156855"/>
          </a:xfrm>
          <a:prstGeom prst="rect">
            <a:avLst/>
          </a:prstGeom>
          <a:noFill/>
        </p:spPr>
        <p:txBody>
          <a:bodyPr wrap="square" rtlCol="0">
            <a:spAutoFit/>
          </a:bodyPr>
          <a:lstStyle/>
          <a:p>
            <a:pPr>
              <a:lnSpc>
                <a:spcPct val="150000"/>
              </a:lnSpc>
            </a:pPr>
            <a:r>
              <a:rPr lang="zh-CN" altLang="en-US" sz="1600" dirty="0">
                <a:latin typeface="+mn-ea"/>
              </a:rPr>
              <a:t>自动报告：支持</a:t>
            </a:r>
            <a:r>
              <a:rPr lang="en-US" altLang="zh-CN" sz="1600" dirty="0">
                <a:latin typeface="+mn-ea"/>
              </a:rPr>
              <a:t>Word</a:t>
            </a:r>
            <a:r>
              <a:rPr lang="zh-CN" altLang="en-US" sz="1600" dirty="0">
                <a:latin typeface="+mn-ea"/>
              </a:rPr>
              <a:t>、</a:t>
            </a:r>
            <a:r>
              <a:rPr lang="en-US" altLang="zh-CN" sz="1600" dirty="0">
                <a:latin typeface="+mn-ea"/>
              </a:rPr>
              <a:t>PPT</a:t>
            </a:r>
            <a:r>
              <a:rPr lang="zh-CN" altLang="en-US" sz="1600" dirty="0">
                <a:latin typeface="+mn-ea"/>
              </a:rPr>
              <a:t>、</a:t>
            </a:r>
            <a:r>
              <a:rPr lang="en-US" altLang="zh-CN" sz="1600" dirty="0">
                <a:latin typeface="+mn-ea"/>
              </a:rPr>
              <a:t>PDF</a:t>
            </a:r>
            <a:endParaRPr lang="zh-CN" altLang="en-US" sz="1600" dirty="0">
              <a:latin typeface="+mn-ea"/>
            </a:endParaRPr>
          </a:p>
        </p:txBody>
      </p:sp>
      <p:sp>
        <p:nvSpPr>
          <p:cNvPr id="8" name="文本框 7">
            <a:extLst>
              <a:ext uri="{FF2B5EF4-FFF2-40B4-BE49-F238E27FC236}">
                <a16:creationId xmlns:a16="http://schemas.microsoft.com/office/drawing/2014/main" id="{75272213-C7FF-4CA7-98A9-D04F84736158}"/>
              </a:ext>
            </a:extLst>
          </p:cNvPr>
          <p:cNvSpPr txBox="1"/>
          <p:nvPr/>
        </p:nvSpPr>
        <p:spPr>
          <a:xfrm>
            <a:off x="5596006" y="2641476"/>
            <a:ext cx="1762893" cy="787523"/>
          </a:xfrm>
          <a:prstGeom prst="rect">
            <a:avLst/>
          </a:prstGeom>
          <a:noFill/>
        </p:spPr>
        <p:txBody>
          <a:bodyPr wrap="square" rtlCol="0">
            <a:spAutoFit/>
          </a:bodyPr>
          <a:lstStyle/>
          <a:p>
            <a:pPr>
              <a:lnSpc>
                <a:spcPct val="150000"/>
              </a:lnSpc>
            </a:pPr>
            <a:r>
              <a:rPr lang="zh-CN" altLang="en-US" sz="1600" dirty="0">
                <a:latin typeface="+mn-ea"/>
              </a:rPr>
              <a:t>相撞网格重新划分的效率提升</a:t>
            </a:r>
          </a:p>
        </p:txBody>
      </p:sp>
      <p:sp>
        <p:nvSpPr>
          <p:cNvPr id="9" name="文本框 8">
            <a:extLst>
              <a:ext uri="{FF2B5EF4-FFF2-40B4-BE49-F238E27FC236}">
                <a16:creationId xmlns:a16="http://schemas.microsoft.com/office/drawing/2014/main" id="{C0D62ACF-9BCE-401D-9FD5-341310AC1DBC}"/>
              </a:ext>
            </a:extLst>
          </p:cNvPr>
          <p:cNvSpPr txBox="1"/>
          <p:nvPr/>
        </p:nvSpPr>
        <p:spPr>
          <a:xfrm>
            <a:off x="7358899" y="4101787"/>
            <a:ext cx="1692322" cy="418191"/>
          </a:xfrm>
          <a:prstGeom prst="rect">
            <a:avLst/>
          </a:prstGeom>
          <a:noFill/>
        </p:spPr>
        <p:txBody>
          <a:bodyPr wrap="square" rtlCol="0">
            <a:spAutoFit/>
          </a:bodyPr>
          <a:lstStyle/>
          <a:p>
            <a:pPr>
              <a:lnSpc>
                <a:spcPct val="150000"/>
              </a:lnSpc>
            </a:pPr>
            <a:r>
              <a:rPr lang="zh-CN" altLang="en-US" sz="1600" dirty="0">
                <a:latin typeface="+mn-ea"/>
              </a:rPr>
              <a:t>其他新需求</a:t>
            </a:r>
          </a:p>
        </p:txBody>
      </p:sp>
    </p:spTree>
    <p:extLst>
      <p:ext uri="{BB962C8B-B14F-4D97-AF65-F5344CB8AC3E}">
        <p14:creationId xmlns:p14="http://schemas.microsoft.com/office/powerpoint/2010/main" val="29939293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7" name="图片 116"/>
          <p:cNvPicPr>
            <a:picLocks noChangeAspect="1"/>
          </p:cNvPicPr>
          <p:nvPr/>
        </p:nvPicPr>
        <p:blipFill>
          <a:blip r:embed="rId3"/>
          <a:stretch>
            <a:fillRect/>
          </a:stretch>
        </p:blipFill>
        <p:spPr>
          <a:xfrm>
            <a:off x="0" y="593953"/>
            <a:ext cx="12192000" cy="2061248"/>
          </a:xfrm>
          <a:prstGeom prst="rect">
            <a:avLst/>
          </a:prstGeom>
        </p:spPr>
      </p:pic>
      <p:sp>
        <p:nvSpPr>
          <p:cNvPr id="118" name="Rectangle 2"/>
          <p:cNvSpPr>
            <a:spLocks noChangeArrowheads="1"/>
          </p:cNvSpPr>
          <p:nvPr/>
        </p:nvSpPr>
        <p:spPr bwMode="auto">
          <a:xfrm>
            <a:off x="96000" y="3532579"/>
            <a:ext cx="12000000" cy="2064000"/>
          </a:xfrm>
          <a:prstGeom prst="rect">
            <a:avLst/>
          </a:prstGeom>
          <a:noFill/>
          <a:ln>
            <a:noFill/>
          </a:ln>
        </p:spPr>
        <p:txBody>
          <a:bodyPr anchor="ctr"/>
          <a:lstStyle/>
          <a:p>
            <a:pPr marL="0" marR="0" lvl="0" indent="0" algn="ctr" defTabSz="914400" rtl="0" eaLnBrk="0" fontAlgn="auto" latinLnBrk="0" hangingPunct="0">
              <a:lnSpc>
                <a:spcPts val="8800"/>
              </a:lnSpc>
              <a:spcBef>
                <a:spcPts val="0"/>
              </a:spcBef>
              <a:spcAft>
                <a:spcPts val="0"/>
              </a:spcAft>
              <a:buClrTx/>
              <a:buSzTx/>
              <a:buFontTx/>
              <a:buNone/>
              <a:defRPr/>
            </a:pPr>
            <a:r>
              <a:rPr kumimoji="0" lang="zh-CN" altLang="en-US" sz="6665"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rPr>
              <a:t>感谢聆听</a:t>
            </a:r>
            <a:endParaRPr kumimoji="0" lang="en-US" altLang="zh-CN" sz="6665"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endParaRPr>
          </a:p>
          <a:p>
            <a:pPr marL="0" marR="0" lvl="0" indent="0" algn="ctr" defTabSz="914400" rtl="0" eaLnBrk="0" fontAlgn="auto" latinLnBrk="0" hangingPunct="0">
              <a:lnSpc>
                <a:spcPts val="8800"/>
              </a:lnSpc>
              <a:spcBef>
                <a:spcPts val="0"/>
              </a:spcBef>
              <a:spcAft>
                <a:spcPts val="0"/>
              </a:spcAft>
              <a:buClrTx/>
              <a:buSzTx/>
              <a:buFontTx/>
              <a:buNone/>
              <a:defRPr/>
            </a:pPr>
            <a:r>
              <a:rPr kumimoji="0" lang="en-US" altLang="zh-CN" sz="6665"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sym typeface="Arial" panose="020B0604020202020204" pitchFamily="34" charset="0"/>
              </a:rPr>
              <a:t>Thank You</a:t>
            </a:r>
            <a:endParaRPr kumimoji="0" lang="en-US" altLang="zh-CN" sz="6665"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233155" y="1483854"/>
            <a:ext cx="5461186" cy="454771"/>
            <a:chOff x="2233155" y="2080345"/>
            <a:chExt cx="4800632" cy="454771"/>
          </a:xfrm>
        </p:grpSpPr>
        <p:sp>
          <p:nvSpPr>
            <p:cNvPr id="11" name="Shape 135"/>
            <p:cNvSpPr/>
            <p:nvPr/>
          </p:nvSpPr>
          <p:spPr>
            <a:xfrm>
              <a:off x="2769145" y="2080345"/>
              <a:ext cx="3960000" cy="396000"/>
            </a:xfrm>
            <a:prstGeom prst="rect">
              <a:avLst/>
            </a:prstGeom>
            <a:ln w="12700">
              <a:miter lim="400000"/>
            </a:ln>
          </p:spPr>
          <p:txBody>
            <a:bodyPr lIns="19050" tIns="19050" rIns="19050" bIns="19050"/>
            <a:lstStyle>
              <a:lvl1pPr algn="l">
                <a:defRPr sz="3400">
                  <a:solidFill>
                    <a:srgbClr val="0042D6"/>
                  </a:solidFill>
                  <a:latin typeface="FZLTXIHJW-GB1-0"/>
                  <a:ea typeface="FZLTXIHJW-GB1-0"/>
                  <a:cs typeface="FZLTXIHJW-GB1-0"/>
                  <a:sym typeface="FZLTXIHJW-GB1-0"/>
                </a:defRPr>
              </a:lvl1pPr>
            </a:lstStyle>
            <a:p>
              <a:pPr lvl="0">
                <a:defRPr/>
              </a:pPr>
              <a:r>
                <a:rPr kumimoji="0" lang="zh-CN" altLang="en-US" sz="2000" b="1" i="0" u="none" strike="noStrike" kern="1200" cap="none" spc="0" normalizeH="0" baseline="0" noProof="0" dirty="0">
                  <a:ln>
                    <a:noFill/>
                  </a:ln>
                  <a:solidFill>
                    <a:srgbClr val="0042D5"/>
                  </a:solidFill>
                  <a:effectLst/>
                  <a:uLnTx/>
                  <a:uFillTx/>
                  <a:latin typeface="微软雅黑" panose="020B0503020204020204" pitchFamily="34" charset="-122"/>
                  <a:ea typeface="微软雅黑" panose="020B0503020204020204" pitchFamily="34" charset="-122"/>
                  <a:sym typeface="FZLTXIHJW-GB1-0"/>
                </a:rPr>
                <a:t>一、</a:t>
              </a:r>
              <a:r>
                <a:rPr lang="en-US" altLang="zh-CN" sz="2000" b="1" dirty="0">
                  <a:solidFill>
                    <a:srgbClr val="0042D5"/>
                  </a:solidFill>
                  <a:latin typeface="微软雅黑" panose="020B0503020204020204" pitchFamily="34" charset="-122"/>
                  <a:ea typeface="微软雅黑" panose="020B0503020204020204" pitchFamily="34" charset="-122"/>
                </a:rPr>
                <a:t>2023</a:t>
              </a:r>
              <a:r>
                <a:rPr lang="zh-CN" altLang="en-US" sz="2000" b="1" dirty="0">
                  <a:solidFill>
                    <a:srgbClr val="0042D5"/>
                  </a:solidFill>
                  <a:latin typeface="微软雅黑" panose="020B0503020204020204" pitchFamily="34" charset="-122"/>
                  <a:ea typeface="微软雅黑" panose="020B0503020204020204" pitchFamily="34" charset="-122"/>
                </a:rPr>
                <a:t>年功能完成情况</a:t>
              </a:r>
              <a:endParaRPr kumimoji="0" sz="2000" b="1" i="0" u="none" strike="noStrike" kern="1200" cap="none" spc="0" normalizeH="0" baseline="0" noProof="0" dirty="0">
                <a:ln>
                  <a:noFill/>
                </a:ln>
                <a:solidFill>
                  <a:srgbClr val="0042D5"/>
                </a:solidFill>
                <a:effectLst/>
                <a:uLnTx/>
                <a:uFillTx/>
                <a:latin typeface="微软雅黑" panose="020B0503020204020204" pitchFamily="34" charset="-122"/>
                <a:ea typeface="微软雅黑" panose="020B0503020204020204" pitchFamily="34" charset="-122"/>
                <a:sym typeface="FZLTXIHJW-GB1-0"/>
              </a:endParaRPr>
            </a:p>
          </p:txBody>
        </p:sp>
        <p:pic>
          <p:nvPicPr>
            <p:cNvPr id="12" name="图片 11"/>
            <p:cNvPicPr>
              <a:picLocks noChangeAspect="1"/>
            </p:cNvPicPr>
            <p:nvPr/>
          </p:nvPicPr>
          <p:blipFill>
            <a:blip r:embed="rId2"/>
            <a:stretch>
              <a:fillRect/>
            </a:stretch>
          </p:blipFill>
          <p:spPr>
            <a:xfrm>
              <a:off x="2233155" y="2119673"/>
              <a:ext cx="379029" cy="396000"/>
            </a:xfrm>
            <a:prstGeom prst="rect">
              <a:avLst/>
            </a:prstGeom>
          </p:spPr>
        </p:pic>
        <p:pic>
          <p:nvPicPr>
            <p:cNvPr id="13" name="图片 12"/>
            <p:cNvPicPr/>
            <p:nvPr/>
          </p:nvPicPr>
          <p:blipFill>
            <a:blip r:embed="rId3"/>
            <a:stretch>
              <a:fillRect/>
            </a:stretch>
          </p:blipFill>
          <p:spPr>
            <a:xfrm>
              <a:off x="2713787" y="2416053"/>
              <a:ext cx="4320000" cy="119063"/>
            </a:xfrm>
            <a:prstGeom prst="rect">
              <a:avLst/>
            </a:prstGeom>
          </p:spPr>
        </p:pic>
      </p:grpSp>
      <p:grpSp>
        <p:nvGrpSpPr>
          <p:cNvPr id="6" name="组合 5"/>
          <p:cNvGrpSpPr/>
          <p:nvPr/>
        </p:nvGrpSpPr>
        <p:grpSpPr>
          <a:xfrm>
            <a:off x="2233155" y="2290081"/>
            <a:ext cx="5405829" cy="454771"/>
            <a:chOff x="2288512" y="4749359"/>
            <a:chExt cx="4800632" cy="454771"/>
          </a:xfrm>
        </p:grpSpPr>
        <p:sp>
          <p:nvSpPr>
            <p:cNvPr id="14" name="Shape 135"/>
            <p:cNvSpPr/>
            <p:nvPr/>
          </p:nvSpPr>
          <p:spPr>
            <a:xfrm>
              <a:off x="2824501" y="4749359"/>
              <a:ext cx="3960000" cy="396000"/>
            </a:xfrm>
            <a:prstGeom prst="rect">
              <a:avLst/>
            </a:prstGeom>
            <a:ln w="12700">
              <a:miter lim="400000"/>
            </a:ln>
          </p:spPr>
          <p:txBody>
            <a:bodyPr lIns="19050" tIns="19050" rIns="19050" bIns="19050"/>
            <a:lstStyle>
              <a:lvl1pPr algn="l">
                <a:defRPr sz="3400">
                  <a:solidFill>
                    <a:srgbClr val="0042D6"/>
                  </a:solidFill>
                  <a:latin typeface="FZLTXIHJW-GB1-0"/>
                  <a:ea typeface="FZLTXIHJW-GB1-0"/>
                  <a:cs typeface="FZLTXIHJW-GB1-0"/>
                  <a:sym typeface="FZLTXIHJW-GB1-0"/>
                </a:defRPr>
              </a:lvl1pPr>
            </a:lstStyle>
            <a:p>
              <a:pPr lvl="0">
                <a:defRPr/>
              </a:pPr>
              <a:r>
                <a:rPr kumimoji="0" lang="zh-CN" altLang="en-US" sz="2000" b="1" i="0" u="none" strike="noStrike" kern="1200" cap="none" spc="0" normalizeH="0" baseline="0" noProof="0" dirty="0">
                  <a:ln>
                    <a:noFill/>
                  </a:ln>
                  <a:solidFill>
                    <a:srgbClr val="0042D5"/>
                  </a:solidFill>
                  <a:effectLst/>
                  <a:uLnTx/>
                  <a:uFillTx/>
                  <a:latin typeface="微软雅黑" panose="020B0503020204020204" pitchFamily="34" charset="-122"/>
                  <a:ea typeface="微软雅黑" panose="020B0503020204020204" pitchFamily="34" charset="-122"/>
                  <a:sym typeface="FZLTXIHJW-GB1-0"/>
                </a:rPr>
                <a:t>二、</a:t>
              </a:r>
              <a:r>
                <a:rPr lang="zh-CN" altLang="en-US" sz="2000" b="1" dirty="0">
                  <a:solidFill>
                    <a:srgbClr val="0042D5"/>
                  </a:solidFill>
                  <a:latin typeface="微软雅黑" panose="020B0503020204020204" pitchFamily="34" charset="-122"/>
                  <a:ea typeface="微软雅黑" panose="020B0503020204020204" pitchFamily="34" charset="-122"/>
                </a:rPr>
                <a:t>体系建设</a:t>
              </a:r>
              <a:r>
                <a:rPr lang="en-US" altLang="zh-CN" sz="2000" b="1" dirty="0">
                  <a:solidFill>
                    <a:srgbClr val="0042D5"/>
                  </a:solidFill>
                  <a:latin typeface="微软雅黑" panose="020B0503020204020204" pitchFamily="34" charset="-122"/>
                  <a:ea typeface="微软雅黑" panose="020B0503020204020204" pitchFamily="34" charset="-122"/>
                </a:rPr>
                <a:t>&amp;</a:t>
              </a:r>
              <a:r>
                <a:rPr lang="zh-CN" altLang="en-US" sz="2000" b="1" dirty="0">
                  <a:solidFill>
                    <a:srgbClr val="0042D5"/>
                  </a:solidFill>
                  <a:latin typeface="微软雅黑" panose="020B0503020204020204" pitchFamily="34" charset="-122"/>
                  <a:ea typeface="微软雅黑" panose="020B0503020204020204" pitchFamily="34" charset="-122"/>
                </a:rPr>
                <a:t>组织培训</a:t>
              </a:r>
              <a:endParaRPr kumimoji="0" lang="en-US" altLang="zh-CN" sz="2000" b="1" i="0" u="none" strike="noStrike" kern="1200" cap="none" spc="0" normalizeH="0" baseline="0" noProof="0" dirty="0">
                <a:ln>
                  <a:noFill/>
                </a:ln>
                <a:solidFill>
                  <a:srgbClr val="0042D5"/>
                </a:solidFill>
                <a:effectLst/>
                <a:uLnTx/>
                <a:uFillTx/>
                <a:latin typeface="微软雅黑" panose="020B0503020204020204" pitchFamily="34" charset="-122"/>
                <a:ea typeface="微软雅黑" panose="020B0503020204020204" pitchFamily="34" charset="-122"/>
                <a:sym typeface="FZLTXIHJW-GB1-0"/>
              </a:endParaRPr>
            </a:p>
          </p:txBody>
        </p:sp>
        <p:pic>
          <p:nvPicPr>
            <p:cNvPr id="15" name="图片 14"/>
            <p:cNvPicPr>
              <a:picLocks noChangeAspect="1"/>
            </p:cNvPicPr>
            <p:nvPr/>
          </p:nvPicPr>
          <p:blipFill>
            <a:blip r:embed="rId2"/>
            <a:stretch>
              <a:fillRect/>
            </a:stretch>
          </p:blipFill>
          <p:spPr>
            <a:xfrm>
              <a:off x="2288512" y="4788687"/>
              <a:ext cx="379029" cy="396000"/>
            </a:xfrm>
            <a:prstGeom prst="rect">
              <a:avLst/>
            </a:prstGeom>
          </p:spPr>
        </p:pic>
        <p:pic>
          <p:nvPicPr>
            <p:cNvPr id="16" name="图片 15"/>
            <p:cNvPicPr/>
            <p:nvPr/>
          </p:nvPicPr>
          <p:blipFill>
            <a:blip r:embed="rId3"/>
            <a:stretch>
              <a:fillRect/>
            </a:stretch>
          </p:blipFill>
          <p:spPr>
            <a:xfrm>
              <a:off x="2769144" y="5085067"/>
              <a:ext cx="4320000" cy="119063"/>
            </a:xfrm>
            <a:prstGeom prst="rect">
              <a:avLst/>
            </a:prstGeom>
          </p:spPr>
        </p:pic>
      </p:grpSp>
      <p:grpSp>
        <p:nvGrpSpPr>
          <p:cNvPr id="22" name="组合 21">
            <a:extLst>
              <a:ext uri="{FF2B5EF4-FFF2-40B4-BE49-F238E27FC236}">
                <a16:creationId xmlns:a16="http://schemas.microsoft.com/office/drawing/2014/main" id="{252AE89C-A651-4B6C-8C3A-50706C70FF3C}"/>
              </a:ext>
            </a:extLst>
          </p:cNvPr>
          <p:cNvGrpSpPr/>
          <p:nvPr/>
        </p:nvGrpSpPr>
        <p:grpSpPr>
          <a:xfrm>
            <a:off x="2237534" y="3061117"/>
            <a:ext cx="5350471" cy="454771"/>
            <a:chOff x="2343869" y="5711270"/>
            <a:chExt cx="4800632" cy="454771"/>
          </a:xfrm>
        </p:grpSpPr>
        <p:sp>
          <p:nvSpPr>
            <p:cNvPr id="26" name="Shape 135">
              <a:extLst>
                <a:ext uri="{FF2B5EF4-FFF2-40B4-BE49-F238E27FC236}">
                  <a16:creationId xmlns:a16="http://schemas.microsoft.com/office/drawing/2014/main" id="{EB1691A9-1256-49A1-8E41-20FDE6C9A23E}"/>
                </a:ext>
              </a:extLst>
            </p:cNvPr>
            <p:cNvSpPr/>
            <p:nvPr/>
          </p:nvSpPr>
          <p:spPr>
            <a:xfrm>
              <a:off x="2879858" y="5711270"/>
              <a:ext cx="3960000" cy="396000"/>
            </a:xfrm>
            <a:prstGeom prst="rect">
              <a:avLst/>
            </a:prstGeom>
            <a:ln w="12700">
              <a:miter lim="400000"/>
            </a:ln>
          </p:spPr>
          <p:txBody>
            <a:bodyPr lIns="19050" tIns="19050" rIns="19050" bIns="19050"/>
            <a:lstStyle>
              <a:lvl1pPr algn="l">
                <a:defRPr sz="3400">
                  <a:solidFill>
                    <a:srgbClr val="0042D6"/>
                  </a:solidFill>
                  <a:latin typeface="FZLTXIHJW-GB1-0"/>
                  <a:ea typeface="FZLTXIHJW-GB1-0"/>
                  <a:cs typeface="FZLTXIHJW-GB1-0"/>
                  <a:sym typeface="FZLTXIHJW-GB1-0"/>
                </a:defRPr>
              </a:lvl1pPr>
            </a:lstStyle>
            <a:p>
              <a:pPr lvl="0">
                <a:defRPr/>
              </a:pPr>
              <a:r>
                <a:rPr lang="zh-CN" altLang="en-US" sz="2000" b="1" dirty="0">
                  <a:solidFill>
                    <a:srgbClr val="0042D5"/>
                  </a:solidFill>
                  <a:latin typeface="微软雅黑" panose="020B0503020204020204" pitchFamily="34" charset="-122"/>
                  <a:ea typeface="微软雅黑" panose="020B0503020204020204" pitchFamily="34" charset="-122"/>
                </a:rPr>
                <a:t>三</a:t>
              </a:r>
              <a:r>
                <a:rPr kumimoji="0" lang="zh-CN" altLang="en-US" sz="2000" b="1" i="0" u="none" strike="noStrike" kern="1200" cap="none" spc="0" normalizeH="0" baseline="0" noProof="0" dirty="0">
                  <a:ln>
                    <a:noFill/>
                  </a:ln>
                  <a:solidFill>
                    <a:srgbClr val="0042D5"/>
                  </a:solidFill>
                  <a:effectLst/>
                  <a:uLnTx/>
                  <a:uFillTx/>
                  <a:latin typeface="微软雅黑" panose="020B0503020204020204" pitchFamily="34" charset="-122"/>
                  <a:ea typeface="微软雅黑" panose="020B0503020204020204" pitchFamily="34" charset="-122"/>
                  <a:sym typeface="FZLTXIHJW-GB1-0"/>
                </a:rPr>
                <a:t>、</a:t>
              </a:r>
              <a:r>
                <a:rPr lang="en-US" altLang="zh-CN" sz="2000" b="1" dirty="0">
                  <a:solidFill>
                    <a:srgbClr val="0042D5"/>
                  </a:solidFill>
                  <a:latin typeface="微软雅黑" panose="020B0503020204020204" pitchFamily="34" charset="-122"/>
                  <a:ea typeface="微软雅黑" panose="020B0503020204020204" pitchFamily="34" charset="-122"/>
                </a:rPr>
                <a:t>2024</a:t>
              </a:r>
              <a:r>
                <a:rPr lang="zh-CN" altLang="en-US" sz="2000" b="1" dirty="0">
                  <a:solidFill>
                    <a:srgbClr val="0042D5"/>
                  </a:solidFill>
                  <a:latin typeface="微软雅黑" panose="020B0503020204020204" pitchFamily="34" charset="-122"/>
                  <a:ea typeface="微软雅黑" panose="020B0503020204020204" pitchFamily="34" charset="-122"/>
                </a:rPr>
                <a:t>年度工作展望</a:t>
              </a:r>
              <a:endParaRPr kumimoji="0" lang="en-US" altLang="zh-CN" sz="2000" b="1" i="0" u="none" strike="noStrike" kern="1200" cap="none" spc="0" normalizeH="0" baseline="0" noProof="0" dirty="0">
                <a:ln>
                  <a:noFill/>
                </a:ln>
                <a:solidFill>
                  <a:srgbClr val="0042D5"/>
                </a:solidFill>
                <a:effectLst/>
                <a:uLnTx/>
                <a:uFillTx/>
                <a:latin typeface="微软雅黑" panose="020B0503020204020204" pitchFamily="34" charset="-122"/>
                <a:ea typeface="微软雅黑" panose="020B0503020204020204" pitchFamily="34" charset="-122"/>
                <a:sym typeface="FZLTXIHJW-GB1-0"/>
              </a:endParaRPr>
            </a:p>
          </p:txBody>
        </p:sp>
        <p:pic>
          <p:nvPicPr>
            <p:cNvPr id="27" name="图片 26">
              <a:extLst>
                <a:ext uri="{FF2B5EF4-FFF2-40B4-BE49-F238E27FC236}">
                  <a16:creationId xmlns:a16="http://schemas.microsoft.com/office/drawing/2014/main" id="{B4A50E60-327E-408E-85AB-817B7CBE4FF8}"/>
                </a:ext>
              </a:extLst>
            </p:cNvPr>
            <p:cNvPicPr>
              <a:picLocks noChangeAspect="1"/>
            </p:cNvPicPr>
            <p:nvPr/>
          </p:nvPicPr>
          <p:blipFill>
            <a:blip r:embed="rId2"/>
            <a:stretch>
              <a:fillRect/>
            </a:stretch>
          </p:blipFill>
          <p:spPr>
            <a:xfrm>
              <a:off x="2343869" y="5750598"/>
              <a:ext cx="379029" cy="396000"/>
            </a:xfrm>
            <a:prstGeom prst="rect">
              <a:avLst/>
            </a:prstGeom>
          </p:spPr>
        </p:pic>
        <p:pic>
          <p:nvPicPr>
            <p:cNvPr id="28" name="图片 27">
              <a:extLst>
                <a:ext uri="{FF2B5EF4-FFF2-40B4-BE49-F238E27FC236}">
                  <a16:creationId xmlns:a16="http://schemas.microsoft.com/office/drawing/2014/main" id="{4C9C0192-036F-40DE-AF9A-06DA8DA87BED}"/>
                </a:ext>
              </a:extLst>
            </p:cNvPr>
            <p:cNvPicPr/>
            <p:nvPr/>
          </p:nvPicPr>
          <p:blipFill>
            <a:blip r:embed="rId3"/>
            <a:stretch>
              <a:fillRect/>
            </a:stretch>
          </p:blipFill>
          <p:spPr>
            <a:xfrm>
              <a:off x="2824501" y="6046978"/>
              <a:ext cx="4320000" cy="119063"/>
            </a:xfrm>
            <a:prstGeom prst="rect">
              <a:avLst/>
            </a:prstGeom>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436C045F-AD92-4826-A13B-8269446EB29B}"/>
              </a:ext>
            </a:extLst>
          </p:cNvPr>
          <p:cNvSpPr txBox="1"/>
          <p:nvPr/>
        </p:nvSpPr>
        <p:spPr>
          <a:xfrm>
            <a:off x="370547" y="730936"/>
            <a:ext cx="11501423" cy="787523"/>
          </a:xfrm>
          <a:prstGeom prst="rect">
            <a:avLst/>
          </a:prstGeom>
          <a:noFill/>
        </p:spPr>
        <p:txBody>
          <a:bodyPr wrap="square" rtlCol="0">
            <a:spAutoFit/>
          </a:bodyPr>
          <a:lstStyle/>
          <a:p>
            <a:pPr>
              <a:lnSpc>
                <a:spcPct val="150000"/>
              </a:lnSpc>
            </a:pPr>
            <a:r>
              <a:rPr lang="zh-CN" altLang="en-US" sz="1600" b="1" dirty="0">
                <a:latin typeface="+mn-ea"/>
              </a:rPr>
              <a:t>几何文件读取：今年提高了读取效率，更新了缺陷修复方法，添加了模型结构。</a:t>
            </a:r>
            <a:endParaRPr lang="en-US" altLang="zh-CN" sz="1600" b="1" dirty="0">
              <a:latin typeface="+mn-ea"/>
            </a:endParaRPr>
          </a:p>
          <a:p>
            <a:pPr>
              <a:lnSpc>
                <a:spcPct val="150000"/>
              </a:lnSpc>
            </a:pPr>
            <a:r>
              <a:rPr lang="zh-CN" altLang="en-US" sz="1600" dirty="0">
                <a:latin typeface="+mn-ea"/>
              </a:rPr>
              <a:t>模型</a:t>
            </a:r>
            <a:r>
              <a:rPr lang="en-US" altLang="zh-CN" sz="1600" dirty="0" err="1">
                <a:latin typeface="+mn-ea"/>
              </a:rPr>
              <a:t>CAERI_Aero_Model_CATProduct.stp</a:t>
            </a:r>
            <a:endParaRPr lang="en-US" altLang="zh-CN" sz="1600" dirty="0">
              <a:latin typeface="+mn-ea"/>
            </a:endParaRPr>
          </a:p>
        </p:txBody>
      </p:sp>
      <p:sp>
        <p:nvSpPr>
          <p:cNvPr id="6" name="标题 135">
            <a:extLst>
              <a:ext uri="{FF2B5EF4-FFF2-40B4-BE49-F238E27FC236}">
                <a16:creationId xmlns:a16="http://schemas.microsoft.com/office/drawing/2014/main" id="{0C80C3EA-DA86-4642-9D2F-9CEF8F746650}"/>
              </a:ext>
            </a:extLst>
          </p:cNvPr>
          <p:cNvSpPr txBox="1"/>
          <p:nvPr/>
        </p:nvSpPr>
        <p:spPr bwMode="auto">
          <a:xfrm>
            <a:off x="328248" y="98249"/>
            <a:ext cx="7030651" cy="520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7328" tIns="48664" rIns="97328" bIns="48664" anchor="ctr"/>
          <a:lstStyle>
            <a:lvl1pPr marL="320675" indent="-320675" defTabSz="944880" eaLnBrk="0" hangingPunct="0">
              <a:defRPr sz="1600">
                <a:solidFill>
                  <a:schemeClr val="tx1"/>
                </a:solidFill>
                <a:latin typeface="Calibri" panose="020F0502020204030204" pitchFamily="34" charset="0"/>
                <a:ea typeface="宋体" panose="02010600030101010101" pitchFamily="2" charset="-122"/>
              </a:defRPr>
            </a:lvl1pPr>
            <a:lvl2pPr marL="742950" indent="-285750" defTabSz="944880" eaLnBrk="0" hangingPunct="0">
              <a:defRPr sz="1600">
                <a:solidFill>
                  <a:schemeClr val="tx1"/>
                </a:solidFill>
                <a:latin typeface="Calibri" panose="020F0502020204030204" pitchFamily="34" charset="0"/>
                <a:ea typeface="宋体" panose="02010600030101010101" pitchFamily="2" charset="-122"/>
              </a:defRPr>
            </a:lvl2pPr>
            <a:lvl3pPr marL="1143000" indent="-228600" defTabSz="944880" eaLnBrk="0" hangingPunct="0">
              <a:defRPr sz="1600">
                <a:solidFill>
                  <a:schemeClr val="tx1"/>
                </a:solidFill>
                <a:latin typeface="Calibri" panose="020F0502020204030204" pitchFamily="34" charset="0"/>
                <a:ea typeface="宋体" panose="02010600030101010101" pitchFamily="2" charset="-122"/>
              </a:defRPr>
            </a:lvl3pPr>
            <a:lvl4pPr marL="1600200" indent="-228600" defTabSz="944880" eaLnBrk="0" hangingPunct="0">
              <a:defRPr sz="1600">
                <a:solidFill>
                  <a:schemeClr val="tx1"/>
                </a:solidFill>
                <a:latin typeface="Calibri" panose="020F0502020204030204" pitchFamily="34" charset="0"/>
                <a:ea typeface="宋体" panose="02010600030101010101" pitchFamily="2" charset="-122"/>
              </a:defRPr>
            </a:lvl4pPr>
            <a:lvl5pPr marL="2057400" indent="-228600" defTabSz="944880" eaLnBrk="0" hangingPunct="0">
              <a:defRPr sz="1600">
                <a:solidFill>
                  <a:schemeClr val="tx1"/>
                </a:solidFill>
                <a:latin typeface="Calibri" panose="020F0502020204030204" pitchFamily="34" charset="0"/>
                <a:ea typeface="宋体" panose="02010600030101010101" pitchFamily="2" charset="-122"/>
              </a:defRPr>
            </a:lvl5pPr>
            <a:lvl6pPr marL="2514600" indent="-228600" defTabSz="944880" eaLnBrk="0" fontAlgn="base" hangingPunct="0">
              <a:spcBef>
                <a:spcPct val="0"/>
              </a:spcBef>
              <a:spcAft>
                <a:spcPct val="0"/>
              </a:spcAft>
              <a:defRPr sz="1600">
                <a:solidFill>
                  <a:schemeClr val="tx1"/>
                </a:solidFill>
                <a:latin typeface="Calibri" panose="020F0502020204030204" pitchFamily="34" charset="0"/>
                <a:ea typeface="宋体" panose="02010600030101010101" pitchFamily="2" charset="-122"/>
              </a:defRPr>
            </a:lvl6pPr>
            <a:lvl7pPr marL="2971800" indent="-228600" defTabSz="944880" eaLnBrk="0" fontAlgn="base" hangingPunct="0">
              <a:spcBef>
                <a:spcPct val="0"/>
              </a:spcBef>
              <a:spcAft>
                <a:spcPct val="0"/>
              </a:spcAft>
              <a:defRPr sz="1600">
                <a:solidFill>
                  <a:schemeClr val="tx1"/>
                </a:solidFill>
                <a:latin typeface="Calibri" panose="020F0502020204030204" pitchFamily="34" charset="0"/>
                <a:ea typeface="宋体" panose="02010600030101010101" pitchFamily="2" charset="-122"/>
              </a:defRPr>
            </a:lvl7pPr>
            <a:lvl8pPr marL="3429000" indent="-228600" defTabSz="944880" eaLnBrk="0" fontAlgn="base" hangingPunct="0">
              <a:spcBef>
                <a:spcPct val="0"/>
              </a:spcBef>
              <a:spcAft>
                <a:spcPct val="0"/>
              </a:spcAft>
              <a:defRPr sz="1600">
                <a:solidFill>
                  <a:schemeClr val="tx1"/>
                </a:solidFill>
                <a:latin typeface="Calibri" panose="020F0502020204030204" pitchFamily="34" charset="0"/>
                <a:ea typeface="宋体" panose="02010600030101010101" pitchFamily="2" charset="-122"/>
              </a:defRPr>
            </a:lvl8pPr>
            <a:lvl9pPr marL="3886200" indent="-228600" defTabSz="944880" eaLnBrk="0" fontAlgn="base" hangingPunct="0">
              <a:spcBef>
                <a:spcPct val="0"/>
              </a:spcBef>
              <a:spcAft>
                <a:spcPct val="0"/>
              </a:spcAft>
              <a:defRPr sz="1600">
                <a:solidFill>
                  <a:schemeClr val="tx1"/>
                </a:solidFill>
                <a:latin typeface="Calibri" panose="020F0502020204030204" pitchFamily="34" charset="0"/>
                <a:ea typeface="宋体" panose="02010600030101010101" pitchFamily="2" charset="-122"/>
              </a:defRPr>
            </a:lvl9pPr>
          </a:lstStyle>
          <a:p>
            <a:pPr marL="427355" indent="-427355" defTabSz="1259840" fontAlgn="base">
              <a:lnSpc>
                <a:spcPct val="120000"/>
              </a:lnSpc>
              <a:spcBef>
                <a:spcPct val="20000"/>
              </a:spcBef>
              <a:spcAft>
                <a:spcPct val="0"/>
              </a:spcAft>
              <a:defRPr/>
            </a:pPr>
            <a:r>
              <a:rPr lang="zh-CN" altLang="en-US" sz="2800" b="1" dirty="0">
                <a:solidFill>
                  <a:prstClr val="black"/>
                </a:solidFill>
                <a:latin typeface="微软雅黑" panose="020B0503020204020204" pitchFamily="34" charset="-122"/>
                <a:ea typeface="微软雅黑" panose="020B0503020204020204" pitchFamily="34" charset="-122"/>
              </a:rPr>
              <a:t>一、</a:t>
            </a:r>
            <a:r>
              <a:rPr lang="en-US" altLang="zh-CN" sz="2800" b="1" dirty="0">
                <a:solidFill>
                  <a:prstClr val="black"/>
                </a:solidFill>
                <a:latin typeface="微软雅黑" panose="020B0503020204020204" pitchFamily="34" charset="-122"/>
                <a:ea typeface="微软雅黑" panose="020B0503020204020204" pitchFamily="34" charset="-122"/>
              </a:rPr>
              <a:t>2023</a:t>
            </a:r>
            <a:r>
              <a:rPr lang="zh-CN" altLang="en-US" sz="2800" b="1" dirty="0">
                <a:solidFill>
                  <a:prstClr val="black"/>
                </a:solidFill>
                <a:latin typeface="微软雅黑" panose="020B0503020204020204" pitchFamily="34" charset="-122"/>
                <a:ea typeface="微软雅黑" panose="020B0503020204020204" pitchFamily="34" charset="-122"/>
              </a:rPr>
              <a:t>年功能完成情况</a:t>
            </a:r>
            <a:endParaRPr lang="zh-CN" altLang="en-US" b="1" dirty="0">
              <a:solidFill>
                <a:srgbClr val="0000CC"/>
              </a:solidFill>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C6315E6C-96C7-4D78-AAEA-504A25999C86}"/>
              </a:ext>
            </a:extLst>
          </p:cNvPr>
          <p:cNvPicPr>
            <a:picLocks noChangeAspect="1"/>
          </p:cNvPicPr>
          <p:nvPr/>
        </p:nvPicPr>
        <p:blipFill>
          <a:blip r:embed="rId3"/>
          <a:stretch>
            <a:fillRect/>
          </a:stretch>
        </p:blipFill>
        <p:spPr>
          <a:xfrm>
            <a:off x="328248" y="1815879"/>
            <a:ext cx="4669576" cy="2546712"/>
          </a:xfrm>
          <a:prstGeom prst="rect">
            <a:avLst/>
          </a:prstGeom>
        </p:spPr>
      </p:pic>
      <p:sp>
        <p:nvSpPr>
          <p:cNvPr id="8" name="文本框 7">
            <a:extLst>
              <a:ext uri="{FF2B5EF4-FFF2-40B4-BE49-F238E27FC236}">
                <a16:creationId xmlns:a16="http://schemas.microsoft.com/office/drawing/2014/main" id="{9C7D4B41-53B0-4ECE-98EE-D44CA0246321}"/>
              </a:ext>
            </a:extLst>
          </p:cNvPr>
          <p:cNvSpPr txBox="1"/>
          <p:nvPr/>
        </p:nvSpPr>
        <p:spPr>
          <a:xfrm>
            <a:off x="1475149" y="5147318"/>
            <a:ext cx="2646475" cy="1895519"/>
          </a:xfrm>
          <a:prstGeom prst="rect">
            <a:avLst/>
          </a:prstGeom>
          <a:noFill/>
        </p:spPr>
        <p:txBody>
          <a:bodyPr wrap="square" rtlCol="0">
            <a:spAutoFit/>
          </a:bodyPr>
          <a:lstStyle/>
          <a:p>
            <a:pPr>
              <a:lnSpc>
                <a:spcPct val="150000"/>
              </a:lnSpc>
            </a:pPr>
            <a:r>
              <a:rPr lang="zh-CN" altLang="en-US" sz="1600" dirty="0">
                <a:latin typeface="+mn-ea"/>
              </a:rPr>
              <a:t>长风读取时间：</a:t>
            </a:r>
            <a:r>
              <a:rPr lang="en-US" altLang="zh-CN" sz="1600" dirty="0">
                <a:latin typeface="+mn-ea"/>
              </a:rPr>
              <a:t>1009s</a:t>
            </a:r>
          </a:p>
          <a:p>
            <a:pPr>
              <a:lnSpc>
                <a:spcPct val="150000"/>
              </a:lnSpc>
            </a:pPr>
            <a:r>
              <a:rPr lang="zh-CN" altLang="en-US" sz="1600" dirty="0">
                <a:latin typeface="+mn-ea"/>
              </a:rPr>
              <a:t>面片：</a:t>
            </a:r>
            <a:r>
              <a:rPr lang="en-US" altLang="zh-CN" sz="1600" dirty="0">
                <a:latin typeface="+mn-ea"/>
              </a:rPr>
              <a:t>634,9123</a:t>
            </a:r>
            <a:r>
              <a:rPr lang="zh-CN" altLang="en-US" sz="1600" dirty="0">
                <a:latin typeface="+mn-ea"/>
              </a:rPr>
              <a:t>个</a:t>
            </a:r>
            <a:endParaRPr lang="en-US" altLang="zh-CN" sz="1600" dirty="0">
              <a:latin typeface="+mn-ea"/>
            </a:endParaRPr>
          </a:p>
          <a:p>
            <a:pPr>
              <a:lnSpc>
                <a:spcPct val="150000"/>
              </a:lnSpc>
            </a:pPr>
            <a:r>
              <a:rPr lang="zh-CN" altLang="en-US" sz="1600" dirty="0">
                <a:latin typeface="+mn-ea"/>
              </a:rPr>
              <a:t>自由边：</a:t>
            </a:r>
            <a:r>
              <a:rPr lang="en-US" altLang="zh-CN" sz="1600" dirty="0">
                <a:latin typeface="+mn-ea"/>
              </a:rPr>
              <a:t>3,1994</a:t>
            </a:r>
            <a:r>
              <a:rPr lang="zh-CN" altLang="en-US" sz="1600" dirty="0">
                <a:latin typeface="+mn-ea"/>
              </a:rPr>
              <a:t>个</a:t>
            </a:r>
            <a:endParaRPr lang="en-US" altLang="zh-CN" sz="1600" dirty="0">
              <a:latin typeface="+mn-ea"/>
            </a:endParaRPr>
          </a:p>
          <a:p>
            <a:pPr>
              <a:lnSpc>
                <a:spcPct val="150000"/>
              </a:lnSpc>
            </a:pPr>
            <a:r>
              <a:rPr lang="en-US" altLang="zh-CN" sz="1600" dirty="0">
                <a:latin typeface="+mn-ea"/>
              </a:rPr>
              <a:t>T</a:t>
            </a:r>
            <a:r>
              <a:rPr lang="zh-CN" altLang="en-US" sz="1600" dirty="0">
                <a:latin typeface="+mn-ea"/>
              </a:rPr>
              <a:t>型边：</a:t>
            </a:r>
            <a:r>
              <a:rPr lang="en-US" altLang="zh-CN" sz="1600" dirty="0">
                <a:latin typeface="+mn-ea"/>
              </a:rPr>
              <a:t>3,5001</a:t>
            </a:r>
            <a:r>
              <a:rPr lang="zh-CN" altLang="en-US" sz="1600" dirty="0">
                <a:latin typeface="+mn-ea"/>
              </a:rPr>
              <a:t>个</a:t>
            </a:r>
            <a:endParaRPr lang="en-US" altLang="zh-CN" sz="1600" dirty="0">
              <a:latin typeface="+mn-ea"/>
            </a:endParaRPr>
          </a:p>
          <a:p>
            <a:pPr>
              <a:lnSpc>
                <a:spcPct val="150000"/>
              </a:lnSpc>
            </a:pPr>
            <a:endParaRPr lang="en-US" altLang="zh-CN" sz="1600" dirty="0">
              <a:latin typeface="+mn-ea"/>
            </a:endParaRPr>
          </a:p>
        </p:txBody>
      </p:sp>
      <p:pic>
        <p:nvPicPr>
          <p:cNvPr id="3" name="图片 2">
            <a:extLst>
              <a:ext uri="{FF2B5EF4-FFF2-40B4-BE49-F238E27FC236}">
                <a16:creationId xmlns:a16="http://schemas.microsoft.com/office/drawing/2014/main" id="{C606EF85-EBBB-4976-AD14-87DE953A732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441009" y="1806087"/>
            <a:ext cx="4238482" cy="3053603"/>
          </a:xfrm>
          <a:prstGeom prst="rect">
            <a:avLst/>
          </a:prstGeom>
        </p:spPr>
      </p:pic>
      <p:sp>
        <p:nvSpPr>
          <p:cNvPr id="9" name="文本框 8">
            <a:extLst>
              <a:ext uri="{FF2B5EF4-FFF2-40B4-BE49-F238E27FC236}">
                <a16:creationId xmlns:a16="http://schemas.microsoft.com/office/drawing/2014/main" id="{959FA4D6-DBF9-4D4F-863F-5D2E6080B482}"/>
              </a:ext>
            </a:extLst>
          </p:cNvPr>
          <p:cNvSpPr txBox="1"/>
          <p:nvPr/>
        </p:nvSpPr>
        <p:spPr>
          <a:xfrm>
            <a:off x="6237012" y="5147318"/>
            <a:ext cx="2646476" cy="1895519"/>
          </a:xfrm>
          <a:prstGeom prst="rect">
            <a:avLst/>
          </a:prstGeom>
          <a:noFill/>
        </p:spPr>
        <p:txBody>
          <a:bodyPr wrap="square" rtlCol="0">
            <a:spAutoFit/>
          </a:bodyPr>
          <a:lstStyle/>
          <a:p>
            <a:pPr>
              <a:lnSpc>
                <a:spcPct val="150000"/>
              </a:lnSpc>
            </a:pPr>
            <a:r>
              <a:rPr lang="en-US" altLang="zh-CN" sz="1600" dirty="0">
                <a:latin typeface="+mn-ea"/>
              </a:rPr>
              <a:t>CCM+</a:t>
            </a:r>
            <a:r>
              <a:rPr lang="zh-CN" altLang="en-US" sz="1600" dirty="0">
                <a:latin typeface="+mn-ea"/>
              </a:rPr>
              <a:t>读取时间：</a:t>
            </a:r>
            <a:r>
              <a:rPr lang="en-US" altLang="zh-CN" sz="1600" dirty="0">
                <a:latin typeface="+mn-ea"/>
              </a:rPr>
              <a:t>1612s</a:t>
            </a:r>
          </a:p>
          <a:p>
            <a:pPr>
              <a:lnSpc>
                <a:spcPct val="150000"/>
              </a:lnSpc>
            </a:pPr>
            <a:r>
              <a:rPr lang="zh-CN" altLang="en-US" sz="1600" dirty="0">
                <a:latin typeface="+mn-ea"/>
              </a:rPr>
              <a:t>面片：</a:t>
            </a:r>
            <a:r>
              <a:rPr lang="en-US" altLang="zh-CN" sz="1600" dirty="0">
                <a:latin typeface="+mn-ea"/>
              </a:rPr>
              <a:t>592,2504</a:t>
            </a:r>
            <a:r>
              <a:rPr lang="zh-CN" altLang="en-US" sz="1600" dirty="0">
                <a:latin typeface="+mn-ea"/>
              </a:rPr>
              <a:t>个</a:t>
            </a:r>
            <a:endParaRPr lang="en-US" altLang="zh-CN" sz="1600" dirty="0">
              <a:latin typeface="+mn-ea"/>
            </a:endParaRPr>
          </a:p>
          <a:p>
            <a:pPr>
              <a:lnSpc>
                <a:spcPct val="150000"/>
              </a:lnSpc>
            </a:pPr>
            <a:r>
              <a:rPr lang="zh-CN" altLang="en-US" sz="1600" dirty="0">
                <a:latin typeface="+mn-ea"/>
              </a:rPr>
              <a:t>自由边：</a:t>
            </a:r>
            <a:r>
              <a:rPr lang="en-US" altLang="zh-CN" sz="1600" dirty="0">
                <a:latin typeface="+mn-ea"/>
              </a:rPr>
              <a:t>12,2513</a:t>
            </a:r>
            <a:r>
              <a:rPr lang="zh-CN" altLang="en-US" sz="1600" dirty="0">
                <a:latin typeface="+mn-ea"/>
              </a:rPr>
              <a:t>个</a:t>
            </a:r>
            <a:endParaRPr lang="en-US" altLang="zh-CN" sz="1600" dirty="0">
              <a:latin typeface="+mn-ea"/>
            </a:endParaRPr>
          </a:p>
          <a:p>
            <a:pPr>
              <a:lnSpc>
                <a:spcPct val="150000"/>
              </a:lnSpc>
            </a:pPr>
            <a:r>
              <a:rPr lang="en-US" altLang="zh-CN" sz="1600" dirty="0">
                <a:latin typeface="+mn-ea"/>
              </a:rPr>
              <a:t>T</a:t>
            </a:r>
            <a:r>
              <a:rPr lang="zh-CN" altLang="en-US" sz="1600" dirty="0">
                <a:latin typeface="+mn-ea"/>
              </a:rPr>
              <a:t>型边：</a:t>
            </a:r>
            <a:r>
              <a:rPr lang="en-US" altLang="zh-CN" sz="1600" dirty="0">
                <a:latin typeface="+mn-ea"/>
              </a:rPr>
              <a:t>2,7544</a:t>
            </a:r>
            <a:r>
              <a:rPr lang="zh-CN" altLang="en-US" sz="1600" dirty="0">
                <a:latin typeface="+mn-ea"/>
              </a:rPr>
              <a:t>个</a:t>
            </a:r>
            <a:endParaRPr lang="en-US" altLang="zh-CN" sz="1600" dirty="0">
              <a:latin typeface="+mn-ea"/>
            </a:endParaRPr>
          </a:p>
          <a:p>
            <a:pPr>
              <a:lnSpc>
                <a:spcPct val="150000"/>
              </a:lnSpc>
            </a:pPr>
            <a:endParaRPr lang="en-US" altLang="zh-CN" sz="1600" dirty="0">
              <a:latin typeface="+mn-ea"/>
            </a:endParaRPr>
          </a:p>
        </p:txBody>
      </p:sp>
      <p:pic>
        <p:nvPicPr>
          <p:cNvPr id="10" name="图片 9">
            <a:extLst>
              <a:ext uri="{FF2B5EF4-FFF2-40B4-BE49-F238E27FC236}">
                <a16:creationId xmlns:a16="http://schemas.microsoft.com/office/drawing/2014/main" id="{A88DE061-64D9-48B2-8FFF-A1C7E2A545B7}"/>
              </a:ext>
            </a:extLst>
          </p:cNvPr>
          <p:cNvPicPr>
            <a:picLocks noChangeAspect="1"/>
          </p:cNvPicPr>
          <p:nvPr/>
        </p:nvPicPr>
        <p:blipFill>
          <a:blip r:embed="rId5"/>
          <a:stretch>
            <a:fillRect/>
          </a:stretch>
        </p:blipFill>
        <p:spPr>
          <a:xfrm>
            <a:off x="3245313" y="3691606"/>
            <a:ext cx="876311" cy="1177876"/>
          </a:xfrm>
          <a:prstGeom prst="rect">
            <a:avLst/>
          </a:prstGeom>
        </p:spPr>
      </p:pic>
      <p:pic>
        <p:nvPicPr>
          <p:cNvPr id="11" name="图片 10">
            <a:extLst>
              <a:ext uri="{FF2B5EF4-FFF2-40B4-BE49-F238E27FC236}">
                <a16:creationId xmlns:a16="http://schemas.microsoft.com/office/drawing/2014/main" id="{3475F95C-0E87-41CC-AB54-5389147B020B}"/>
              </a:ext>
            </a:extLst>
          </p:cNvPr>
          <p:cNvPicPr>
            <a:picLocks noChangeAspect="1"/>
          </p:cNvPicPr>
          <p:nvPr/>
        </p:nvPicPr>
        <p:blipFill>
          <a:blip r:embed="rId6"/>
          <a:stretch>
            <a:fillRect/>
          </a:stretch>
        </p:blipFill>
        <p:spPr>
          <a:xfrm>
            <a:off x="9690383" y="730936"/>
            <a:ext cx="2501617" cy="1413787"/>
          </a:xfrm>
          <a:prstGeom prst="rect">
            <a:avLst/>
          </a:prstGeom>
        </p:spPr>
      </p:pic>
      <p:pic>
        <p:nvPicPr>
          <p:cNvPr id="2" name="图片 1">
            <a:extLst>
              <a:ext uri="{FF2B5EF4-FFF2-40B4-BE49-F238E27FC236}">
                <a16:creationId xmlns:a16="http://schemas.microsoft.com/office/drawing/2014/main" id="{F6644D26-7DFA-48A9-9EC2-93F2A1A41851}"/>
              </a:ext>
            </a:extLst>
          </p:cNvPr>
          <p:cNvPicPr>
            <a:picLocks noChangeAspect="1"/>
          </p:cNvPicPr>
          <p:nvPr/>
        </p:nvPicPr>
        <p:blipFill>
          <a:blip r:embed="rId7"/>
          <a:stretch>
            <a:fillRect/>
          </a:stretch>
        </p:blipFill>
        <p:spPr>
          <a:xfrm>
            <a:off x="936158" y="4159659"/>
            <a:ext cx="1979539" cy="91275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95AA586F-3A42-4A23-B3AA-846B1D6BB858}"/>
              </a:ext>
            </a:extLst>
          </p:cNvPr>
          <p:cNvSpPr/>
          <p:nvPr/>
        </p:nvSpPr>
        <p:spPr>
          <a:xfrm>
            <a:off x="329604" y="1312265"/>
            <a:ext cx="3936999" cy="372025"/>
          </a:xfrm>
          <a:prstGeom prst="rect">
            <a:avLst/>
          </a:prstGeom>
        </p:spPr>
        <p:txBody>
          <a:bodyPr wrap="square">
            <a:spAutoFit/>
          </a:bodyPr>
          <a:lstStyle/>
          <a:p>
            <a:pPr>
              <a:lnSpc>
                <a:spcPct val="125000"/>
              </a:lnSpc>
            </a:pPr>
            <a:r>
              <a:rPr lang="zh-CN" altLang="en-US" sz="1600" dirty="0">
                <a:latin typeface="微软雅黑" panose="020B0503020204020204" pitchFamily="34" charset="-122"/>
              </a:rPr>
              <a:t>界面介绍</a:t>
            </a:r>
            <a:r>
              <a:rPr lang="zh-CN" altLang="en-US" sz="1600" dirty="0">
                <a:latin typeface="微软雅黑" panose="020B0503020204020204" pitchFamily="34" charset="-122"/>
                <a:ea typeface="微软雅黑" panose="020B0503020204020204" pitchFamily="34" charset="-122"/>
              </a:rPr>
              <a:t>：偏移和回退、是否创建曲面</a:t>
            </a:r>
            <a:endParaRPr lang="en-US" altLang="zh-CN" sz="1400" dirty="0">
              <a:latin typeface="微软雅黑" panose="020B0503020204020204" pitchFamily="34" charset="-122"/>
              <a:ea typeface="微软雅黑" panose="020B0503020204020204" pitchFamily="34" charset="-122"/>
            </a:endParaRPr>
          </a:p>
        </p:txBody>
      </p:sp>
      <p:sp>
        <p:nvSpPr>
          <p:cNvPr id="4" name="矩形 3">
            <a:extLst>
              <a:ext uri="{FF2B5EF4-FFF2-40B4-BE49-F238E27FC236}">
                <a16:creationId xmlns:a16="http://schemas.microsoft.com/office/drawing/2014/main" id="{E716CC84-A23E-44D6-9DD0-9EFAFA5EE9B2}"/>
              </a:ext>
            </a:extLst>
          </p:cNvPr>
          <p:cNvSpPr/>
          <p:nvPr/>
        </p:nvSpPr>
        <p:spPr>
          <a:xfrm>
            <a:off x="6430153" y="1312265"/>
            <a:ext cx="3936999" cy="372025"/>
          </a:xfrm>
          <a:prstGeom prst="rect">
            <a:avLst/>
          </a:prstGeom>
        </p:spPr>
        <p:txBody>
          <a:bodyPr wrap="square">
            <a:spAutoFit/>
          </a:bodyPr>
          <a:lstStyle/>
          <a:p>
            <a:pPr>
              <a:lnSpc>
                <a:spcPct val="125000"/>
              </a:lnSpc>
            </a:pPr>
            <a:r>
              <a:rPr lang="zh-CN" altLang="en-US" sz="1600" dirty="0">
                <a:latin typeface="微软雅黑" panose="020B0503020204020204" pitchFamily="34" charset="-122"/>
              </a:rPr>
              <a:t>实现方法</a:t>
            </a:r>
            <a:r>
              <a:rPr lang="zh-CN" altLang="en-US" sz="1600" dirty="0">
                <a:latin typeface="微软雅黑" panose="020B0503020204020204" pitchFamily="34" charset="-122"/>
                <a:ea typeface="微软雅黑" panose="020B0503020204020204" pitchFamily="34" charset="-122"/>
              </a:rPr>
              <a:t>：</a:t>
            </a:r>
            <a:endParaRPr lang="en-US" altLang="zh-CN" sz="1400" dirty="0">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166CE255-E0C0-4332-B01B-A7AEC9DCDDD8}"/>
              </a:ext>
            </a:extLst>
          </p:cNvPr>
          <p:cNvPicPr>
            <a:picLocks noChangeAspect="1"/>
          </p:cNvPicPr>
          <p:nvPr/>
        </p:nvPicPr>
        <p:blipFill>
          <a:blip r:embed="rId2"/>
          <a:stretch>
            <a:fillRect/>
          </a:stretch>
        </p:blipFill>
        <p:spPr>
          <a:xfrm>
            <a:off x="7397141" y="2960295"/>
            <a:ext cx="2683562" cy="2331251"/>
          </a:xfrm>
          <a:prstGeom prst="rect">
            <a:avLst/>
          </a:prstGeom>
        </p:spPr>
      </p:pic>
      <p:pic>
        <p:nvPicPr>
          <p:cNvPr id="6" name="图片 5">
            <a:extLst>
              <a:ext uri="{FF2B5EF4-FFF2-40B4-BE49-F238E27FC236}">
                <a16:creationId xmlns:a16="http://schemas.microsoft.com/office/drawing/2014/main" id="{01E6EC37-0638-4A99-B560-F68FBB12A63B}"/>
              </a:ext>
            </a:extLst>
          </p:cNvPr>
          <p:cNvPicPr>
            <a:picLocks noChangeAspect="1"/>
          </p:cNvPicPr>
          <p:nvPr/>
        </p:nvPicPr>
        <p:blipFill>
          <a:blip r:embed="rId3"/>
          <a:stretch>
            <a:fillRect/>
          </a:stretch>
        </p:blipFill>
        <p:spPr>
          <a:xfrm>
            <a:off x="7097469" y="3176286"/>
            <a:ext cx="707197" cy="323116"/>
          </a:xfrm>
          <a:prstGeom prst="rect">
            <a:avLst/>
          </a:prstGeom>
        </p:spPr>
      </p:pic>
      <p:cxnSp>
        <p:nvCxnSpPr>
          <p:cNvPr id="7" name="直接连接符 6">
            <a:extLst>
              <a:ext uri="{FF2B5EF4-FFF2-40B4-BE49-F238E27FC236}">
                <a16:creationId xmlns:a16="http://schemas.microsoft.com/office/drawing/2014/main" id="{8F277B10-E770-4E53-87AC-DAFE1F2F3762}"/>
              </a:ext>
            </a:extLst>
          </p:cNvPr>
          <p:cNvCxnSpPr>
            <a:cxnSpLocks/>
          </p:cNvCxnSpPr>
          <p:nvPr/>
        </p:nvCxnSpPr>
        <p:spPr>
          <a:xfrm>
            <a:off x="7504994" y="3425917"/>
            <a:ext cx="987522" cy="408497"/>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5F85D6BB-217C-4E4F-AA71-C8357F78165A}"/>
              </a:ext>
            </a:extLst>
          </p:cNvPr>
          <p:cNvSpPr txBox="1"/>
          <p:nvPr/>
        </p:nvSpPr>
        <p:spPr>
          <a:xfrm>
            <a:off x="8643758" y="2683296"/>
            <a:ext cx="704039" cy="276999"/>
          </a:xfrm>
          <a:prstGeom prst="rect">
            <a:avLst/>
          </a:prstGeom>
          <a:noFill/>
        </p:spPr>
        <p:txBody>
          <a:bodyPr wrap="none" rtlCol="0">
            <a:spAutoFit/>
          </a:bodyPr>
          <a:lstStyle/>
          <a:p>
            <a:r>
              <a:rPr lang="en-US" altLang="zh-CN" sz="1200" dirty="0">
                <a:solidFill>
                  <a:srgbClr val="FF0000"/>
                </a:solidFill>
                <a:latin typeface="微软雅黑" panose="020B0503020204020204" pitchFamily="34" charset="-122"/>
                <a:ea typeface="微软雅黑" panose="020B0503020204020204" pitchFamily="34" charset="-122"/>
              </a:rPr>
              <a:t>Angle2</a:t>
            </a:r>
            <a:endParaRPr lang="zh-CN" altLang="en-US" sz="1200" dirty="0">
              <a:solidFill>
                <a:srgbClr val="FF0000"/>
              </a:solidFill>
              <a:latin typeface="微软雅黑" panose="020B0503020204020204" pitchFamily="34" charset="-122"/>
              <a:ea typeface="微软雅黑" panose="020B0503020204020204" pitchFamily="34" charset="-122"/>
            </a:endParaRPr>
          </a:p>
        </p:txBody>
      </p:sp>
      <p:cxnSp>
        <p:nvCxnSpPr>
          <p:cNvPr id="9" name="直接连接符 8">
            <a:extLst>
              <a:ext uri="{FF2B5EF4-FFF2-40B4-BE49-F238E27FC236}">
                <a16:creationId xmlns:a16="http://schemas.microsoft.com/office/drawing/2014/main" id="{A5978827-7EB2-4A41-9044-0E0AA29E6F47}"/>
              </a:ext>
            </a:extLst>
          </p:cNvPr>
          <p:cNvCxnSpPr>
            <a:cxnSpLocks/>
          </p:cNvCxnSpPr>
          <p:nvPr/>
        </p:nvCxnSpPr>
        <p:spPr>
          <a:xfrm flipH="1">
            <a:off x="8643758" y="2929347"/>
            <a:ext cx="322115" cy="905067"/>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10" name="文本框 9">
            <a:extLst>
              <a:ext uri="{FF2B5EF4-FFF2-40B4-BE49-F238E27FC236}">
                <a16:creationId xmlns:a16="http://schemas.microsoft.com/office/drawing/2014/main" id="{35420F0D-03C9-42B5-A5FB-FF1F6E1DE12A}"/>
              </a:ext>
            </a:extLst>
          </p:cNvPr>
          <p:cNvSpPr txBox="1"/>
          <p:nvPr/>
        </p:nvSpPr>
        <p:spPr>
          <a:xfrm>
            <a:off x="9663113" y="3491611"/>
            <a:ext cx="704039" cy="276999"/>
          </a:xfrm>
          <a:prstGeom prst="rect">
            <a:avLst/>
          </a:prstGeom>
          <a:noFill/>
        </p:spPr>
        <p:txBody>
          <a:bodyPr wrap="none" rtlCol="0">
            <a:spAutoFit/>
          </a:bodyPr>
          <a:lstStyle/>
          <a:p>
            <a:r>
              <a:rPr lang="en-US" altLang="zh-CN" sz="1200" dirty="0">
                <a:solidFill>
                  <a:srgbClr val="FF0000"/>
                </a:solidFill>
                <a:latin typeface="微软雅黑" panose="020B0503020204020204" pitchFamily="34" charset="-122"/>
                <a:ea typeface="微软雅黑" panose="020B0503020204020204" pitchFamily="34" charset="-122"/>
              </a:rPr>
              <a:t>Angle3</a:t>
            </a:r>
            <a:endParaRPr lang="zh-CN" altLang="en-US" sz="1200" dirty="0">
              <a:solidFill>
                <a:srgbClr val="FF0000"/>
              </a:solidFill>
              <a:latin typeface="微软雅黑" panose="020B0503020204020204" pitchFamily="34" charset="-122"/>
              <a:ea typeface="微软雅黑" panose="020B0503020204020204" pitchFamily="34" charset="-122"/>
            </a:endParaRPr>
          </a:p>
        </p:txBody>
      </p:sp>
      <p:cxnSp>
        <p:nvCxnSpPr>
          <p:cNvPr id="11" name="直接连接符 10">
            <a:extLst>
              <a:ext uri="{FF2B5EF4-FFF2-40B4-BE49-F238E27FC236}">
                <a16:creationId xmlns:a16="http://schemas.microsoft.com/office/drawing/2014/main" id="{AE73E99E-B332-41C2-B1D8-BD986C5F6350}"/>
              </a:ext>
            </a:extLst>
          </p:cNvPr>
          <p:cNvCxnSpPr>
            <a:cxnSpLocks/>
          </p:cNvCxnSpPr>
          <p:nvPr/>
        </p:nvCxnSpPr>
        <p:spPr>
          <a:xfrm flipH="1">
            <a:off x="8834721" y="3649933"/>
            <a:ext cx="904412" cy="237354"/>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12" name="文本框 11">
            <a:extLst>
              <a:ext uri="{FF2B5EF4-FFF2-40B4-BE49-F238E27FC236}">
                <a16:creationId xmlns:a16="http://schemas.microsoft.com/office/drawing/2014/main" id="{698E06E4-C21C-4790-97C4-002D529E46C8}"/>
              </a:ext>
            </a:extLst>
          </p:cNvPr>
          <p:cNvSpPr txBox="1"/>
          <p:nvPr/>
        </p:nvSpPr>
        <p:spPr>
          <a:xfrm>
            <a:off x="9548575" y="4454276"/>
            <a:ext cx="704039" cy="276999"/>
          </a:xfrm>
          <a:prstGeom prst="rect">
            <a:avLst/>
          </a:prstGeom>
          <a:noFill/>
        </p:spPr>
        <p:txBody>
          <a:bodyPr wrap="none" rtlCol="0">
            <a:spAutoFit/>
          </a:bodyPr>
          <a:lstStyle/>
          <a:p>
            <a:r>
              <a:rPr lang="en-US" altLang="zh-CN" sz="1200" dirty="0">
                <a:solidFill>
                  <a:srgbClr val="FF0000"/>
                </a:solidFill>
                <a:latin typeface="微软雅黑" panose="020B0503020204020204" pitchFamily="34" charset="-122"/>
                <a:ea typeface="微软雅黑" panose="020B0503020204020204" pitchFamily="34" charset="-122"/>
              </a:rPr>
              <a:t>Angle4</a:t>
            </a:r>
            <a:endParaRPr lang="zh-CN" altLang="en-US" sz="1200" dirty="0">
              <a:solidFill>
                <a:srgbClr val="FF0000"/>
              </a:solidFill>
              <a:latin typeface="微软雅黑" panose="020B0503020204020204" pitchFamily="34" charset="-122"/>
              <a:ea typeface="微软雅黑" panose="020B0503020204020204" pitchFamily="34" charset="-122"/>
            </a:endParaRPr>
          </a:p>
        </p:txBody>
      </p:sp>
      <p:cxnSp>
        <p:nvCxnSpPr>
          <p:cNvPr id="13" name="直接连接符 12">
            <a:extLst>
              <a:ext uri="{FF2B5EF4-FFF2-40B4-BE49-F238E27FC236}">
                <a16:creationId xmlns:a16="http://schemas.microsoft.com/office/drawing/2014/main" id="{069CE733-6D40-47C7-8439-34A2CFEA00A6}"/>
              </a:ext>
            </a:extLst>
          </p:cNvPr>
          <p:cNvCxnSpPr>
            <a:cxnSpLocks/>
            <a:stCxn id="12" idx="1"/>
          </p:cNvCxnSpPr>
          <p:nvPr/>
        </p:nvCxnSpPr>
        <p:spPr>
          <a:xfrm flipH="1" flipV="1">
            <a:off x="8760189" y="4058120"/>
            <a:ext cx="788386" cy="534656"/>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14" name="文本框 13">
            <a:extLst>
              <a:ext uri="{FF2B5EF4-FFF2-40B4-BE49-F238E27FC236}">
                <a16:creationId xmlns:a16="http://schemas.microsoft.com/office/drawing/2014/main" id="{22DC701F-CE0A-471B-ACCD-BAFF0C4738B0}"/>
              </a:ext>
            </a:extLst>
          </p:cNvPr>
          <p:cNvSpPr txBox="1"/>
          <p:nvPr/>
        </p:nvSpPr>
        <p:spPr>
          <a:xfrm>
            <a:off x="8261834" y="4947431"/>
            <a:ext cx="704039" cy="276999"/>
          </a:xfrm>
          <a:prstGeom prst="rect">
            <a:avLst/>
          </a:prstGeom>
          <a:noFill/>
        </p:spPr>
        <p:txBody>
          <a:bodyPr wrap="none" rtlCol="0">
            <a:spAutoFit/>
          </a:bodyPr>
          <a:lstStyle/>
          <a:p>
            <a:r>
              <a:rPr lang="en-US" altLang="zh-CN" sz="1200" dirty="0">
                <a:solidFill>
                  <a:srgbClr val="FF0000"/>
                </a:solidFill>
                <a:latin typeface="微软雅黑" panose="020B0503020204020204" pitchFamily="34" charset="-122"/>
                <a:ea typeface="微软雅黑" panose="020B0503020204020204" pitchFamily="34" charset="-122"/>
              </a:rPr>
              <a:t>Angle5</a:t>
            </a:r>
            <a:endParaRPr lang="zh-CN" altLang="en-US" sz="1200" dirty="0">
              <a:solidFill>
                <a:srgbClr val="FF0000"/>
              </a:solidFill>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2131CC1B-0C32-4D0F-A980-3241263B73AD}"/>
              </a:ext>
            </a:extLst>
          </p:cNvPr>
          <p:cNvSpPr txBox="1"/>
          <p:nvPr/>
        </p:nvSpPr>
        <p:spPr>
          <a:xfrm>
            <a:off x="6936132" y="4151817"/>
            <a:ext cx="704039" cy="276999"/>
          </a:xfrm>
          <a:prstGeom prst="rect">
            <a:avLst/>
          </a:prstGeom>
          <a:noFill/>
        </p:spPr>
        <p:txBody>
          <a:bodyPr wrap="none" rtlCol="0">
            <a:spAutoFit/>
          </a:bodyPr>
          <a:lstStyle/>
          <a:p>
            <a:r>
              <a:rPr lang="en-US" altLang="zh-CN" sz="1200" dirty="0">
                <a:solidFill>
                  <a:srgbClr val="FF0000"/>
                </a:solidFill>
                <a:latin typeface="微软雅黑" panose="020B0503020204020204" pitchFamily="34" charset="-122"/>
                <a:ea typeface="微软雅黑" panose="020B0503020204020204" pitchFamily="34" charset="-122"/>
              </a:rPr>
              <a:t>Angle6</a:t>
            </a:r>
            <a:endParaRPr lang="zh-CN" altLang="en-US" sz="1200" dirty="0">
              <a:solidFill>
                <a:srgbClr val="FF0000"/>
              </a:solidFill>
              <a:latin typeface="微软雅黑" panose="020B0503020204020204" pitchFamily="34" charset="-122"/>
              <a:ea typeface="微软雅黑" panose="020B0503020204020204" pitchFamily="34" charset="-122"/>
            </a:endParaRPr>
          </a:p>
        </p:txBody>
      </p:sp>
      <p:cxnSp>
        <p:nvCxnSpPr>
          <p:cNvPr id="16" name="直接连接符 15">
            <a:extLst>
              <a:ext uri="{FF2B5EF4-FFF2-40B4-BE49-F238E27FC236}">
                <a16:creationId xmlns:a16="http://schemas.microsoft.com/office/drawing/2014/main" id="{3B4FAD36-EA39-4E62-98A9-C437BD812A0F}"/>
              </a:ext>
            </a:extLst>
          </p:cNvPr>
          <p:cNvCxnSpPr>
            <a:cxnSpLocks/>
          </p:cNvCxnSpPr>
          <p:nvPr/>
        </p:nvCxnSpPr>
        <p:spPr>
          <a:xfrm flipH="1" flipV="1">
            <a:off x="8559411" y="4164286"/>
            <a:ext cx="28867" cy="783145"/>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直接连接符 16">
            <a:extLst>
              <a:ext uri="{FF2B5EF4-FFF2-40B4-BE49-F238E27FC236}">
                <a16:creationId xmlns:a16="http://schemas.microsoft.com/office/drawing/2014/main" id="{BC5D9DA0-C403-4CA9-9F38-EF431E8CCBD6}"/>
              </a:ext>
            </a:extLst>
          </p:cNvPr>
          <p:cNvCxnSpPr>
            <a:cxnSpLocks/>
            <a:stCxn id="15" idx="3"/>
          </p:cNvCxnSpPr>
          <p:nvPr/>
        </p:nvCxnSpPr>
        <p:spPr>
          <a:xfrm flipV="1">
            <a:off x="7640171" y="3986959"/>
            <a:ext cx="773953" cy="303358"/>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pic>
        <p:nvPicPr>
          <p:cNvPr id="18" name="图片 17">
            <a:extLst>
              <a:ext uri="{FF2B5EF4-FFF2-40B4-BE49-F238E27FC236}">
                <a16:creationId xmlns:a16="http://schemas.microsoft.com/office/drawing/2014/main" id="{20B1C8ED-BE41-4582-9D65-42FFA90B6418}"/>
              </a:ext>
            </a:extLst>
          </p:cNvPr>
          <p:cNvPicPr>
            <a:picLocks noChangeAspect="1"/>
          </p:cNvPicPr>
          <p:nvPr/>
        </p:nvPicPr>
        <p:blipFill>
          <a:blip r:embed="rId4"/>
          <a:stretch>
            <a:fillRect/>
          </a:stretch>
        </p:blipFill>
        <p:spPr>
          <a:xfrm>
            <a:off x="753832" y="2038649"/>
            <a:ext cx="4475538" cy="2248902"/>
          </a:xfrm>
          <a:prstGeom prst="rect">
            <a:avLst/>
          </a:prstGeom>
        </p:spPr>
      </p:pic>
      <p:pic>
        <p:nvPicPr>
          <p:cNvPr id="19" name="图片 18">
            <a:extLst>
              <a:ext uri="{FF2B5EF4-FFF2-40B4-BE49-F238E27FC236}">
                <a16:creationId xmlns:a16="http://schemas.microsoft.com/office/drawing/2014/main" id="{BBB39A2F-A8CE-47A3-9881-36CF00B62CFD}"/>
              </a:ext>
            </a:extLst>
          </p:cNvPr>
          <p:cNvPicPr>
            <a:picLocks noChangeAspect="1"/>
          </p:cNvPicPr>
          <p:nvPr/>
        </p:nvPicPr>
        <p:blipFill>
          <a:blip r:embed="rId5"/>
          <a:stretch>
            <a:fillRect/>
          </a:stretch>
        </p:blipFill>
        <p:spPr>
          <a:xfrm>
            <a:off x="1657915" y="4348958"/>
            <a:ext cx="2667372" cy="2105319"/>
          </a:xfrm>
          <a:prstGeom prst="rect">
            <a:avLst/>
          </a:prstGeom>
        </p:spPr>
      </p:pic>
      <p:sp>
        <p:nvSpPr>
          <p:cNvPr id="20" name="文本框 19">
            <a:extLst>
              <a:ext uri="{FF2B5EF4-FFF2-40B4-BE49-F238E27FC236}">
                <a16:creationId xmlns:a16="http://schemas.microsoft.com/office/drawing/2014/main" id="{827C7EB0-BB7D-4E39-9E4F-BE589B7EF1C6}"/>
              </a:ext>
            </a:extLst>
          </p:cNvPr>
          <p:cNvSpPr txBox="1"/>
          <p:nvPr/>
        </p:nvSpPr>
        <p:spPr>
          <a:xfrm>
            <a:off x="329604" y="735372"/>
            <a:ext cx="11501423" cy="418191"/>
          </a:xfrm>
          <a:prstGeom prst="rect">
            <a:avLst/>
          </a:prstGeom>
          <a:noFill/>
        </p:spPr>
        <p:txBody>
          <a:bodyPr wrap="square" rtlCol="0">
            <a:spAutoFit/>
          </a:bodyPr>
          <a:lstStyle/>
          <a:p>
            <a:pPr>
              <a:lnSpc>
                <a:spcPct val="150000"/>
              </a:lnSpc>
            </a:pPr>
            <a:r>
              <a:rPr lang="zh-CN" altLang="en-US" sz="1600" b="1" dirty="0">
                <a:latin typeface="+mn-ea"/>
              </a:rPr>
              <a:t>面网格偏置：通过计算各个节点的法相量和设定的偏置距离来求解偏置的位置、获取偏置之后的面网格。</a:t>
            </a:r>
            <a:endParaRPr lang="en-US" altLang="zh-CN" sz="1600" b="1" dirty="0">
              <a:latin typeface="+mn-ea"/>
            </a:endParaRPr>
          </a:p>
        </p:txBody>
      </p:sp>
      <p:sp>
        <p:nvSpPr>
          <p:cNvPr id="21" name="矩形 20">
            <a:extLst>
              <a:ext uri="{FF2B5EF4-FFF2-40B4-BE49-F238E27FC236}">
                <a16:creationId xmlns:a16="http://schemas.microsoft.com/office/drawing/2014/main" id="{44E8F551-E34E-4A48-8782-E4168C3F0804}"/>
              </a:ext>
            </a:extLst>
          </p:cNvPr>
          <p:cNvSpPr/>
          <p:nvPr/>
        </p:nvSpPr>
        <p:spPr>
          <a:xfrm>
            <a:off x="7185882" y="5605187"/>
            <a:ext cx="3936999" cy="372025"/>
          </a:xfrm>
          <a:prstGeom prst="rect">
            <a:avLst/>
          </a:prstGeom>
        </p:spPr>
        <p:txBody>
          <a:bodyPr wrap="square">
            <a:spAutoFit/>
          </a:bodyPr>
          <a:lstStyle/>
          <a:p>
            <a:pPr>
              <a:lnSpc>
                <a:spcPct val="125000"/>
              </a:lnSpc>
            </a:pPr>
            <a:r>
              <a:rPr lang="zh-CN" altLang="en-US" sz="1600" dirty="0">
                <a:latin typeface="微软雅黑" panose="020B0503020204020204" pitchFamily="34" charset="-122"/>
              </a:rPr>
              <a:t>每个三角片角度的权重乘以法相</a:t>
            </a:r>
            <a:endParaRPr lang="en-US" altLang="zh-CN" sz="14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78580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8A7AB406-5DF3-4CD6-A5AC-206638C4B46B}"/>
              </a:ext>
            </a:extLst>
          </p:cNvPr>
          <p:cNvSpPr txBox="1"/>
          <p:nvPr/>
        </p:nvSpPr>
        <p:spPr>
          <a:xfrm>
            <a:off x="370547" y="730936"/>
            <a:ext cx="11501423" cy="787523"/>
          </a:xfrm>
          <a:prstGeom prst="rect">
            <a:avLst/>
          </a:prstGeom>
          <a:noFill/>
        </p:spPr>
        <p:txBody>
          <a:bodyPr wrap="square" rtlCol="0">
            <a:spAutoFit/>
          </a:bodyPr>
          <a:lstStyle/>
          <a:p>
            <a:pPr>
              <a:lnSpc>
                <a:spcPct val="150000"/>
              </a:lnSpc>
            </a:pPr>
            <a:r>
              <a:rPr lang="zh-CN" altLang="en-US" sz="1600" dirty="0">
                <a:latin typeface="+mn-ea"/>
              </a:rPr>
              <a:t>面网格偏置情况：</a:t>
            </a:r>
            <a:endParaRPr lang="en-US" altLang="zh-CN" sz="1600" dirty="0">
              <a:latin typeface="+mn-ea"/>
            </a:endParaRPr>
          </a:p>
          <a:p>
            <a:pPr>
              <a:lnSpc>
                <a:spcPct val="150000"/>
              </a:lnSpc>
            </a:pPr>
            <a:r>
              <a:rPr lang="zh-CN" altLang="en-US" sz="1600" dirty="0">
                <a:latin typeface="+mn-ea"/>
              </a:rPr>
              <a:t>凸面偏置效果不错，凹面偏置易形成相撞网格。</a:t>
            </a:r>
            <a:endParaRPr lang="en-US" altLang="zh-CN" sz="1600" dirty="0">
              <a:latin typeface="+mn-ea"/>
            </a:endParaRPr>
          </a:p>
        </p:txBody>
      </p:sp>
      <p:sp>
        <p:nvSpPr>
          <p:cNvPr id="4" name="矩形 3">
            <a:extLst>
              <a:ext uri="{FF2B5EF4-FFF2-40B4-BE49-F238E27FC236}">
                <a16:creationId xmlns:a16="http://schemas.microsoft.com/office/drawing/2014/main" id="{8FDBF954-2AB9-4E0C-BA17-D3E41C60ABC6}"/>
              </a:ext>
            </a:extLst>
          </p:cNvPr>
          <p:cNvSpPr/>
          <p:nvPr/>
        </p:nvSpPr>
        <p:spPr>
          <a:xfrm>
            <a:off x="370547" y="1899119"/>
            <a:ext cx="3936999" cy="372025"/>
          </a:xfrm>
          <a:prstGeom prst="rect">
            <a:avLst/>
          </a:prstGeom>
        </p:spPr>
        <p:txBody>
          <a:bodyPr wrap="square">
            <a:spAutoFit/>
          </a:bodyPr>
          <a:lstStyle/>
          <a:p>
            <a:pPr>
              <a:lnSpc>
                <a:spcPct val="125000"/>
              </a:lnSpc>
            </a:pPr>
            <a:r>
              <a:rPr lang="zh-CN" altLang="en-US" sz="1600" dirty="0">
                <a:latin typeface="微软雅黑" panose="020B0503020204020204" pitchFamily="34" charset="-122"/>
                <a:ea typeface="微软雅黑" panose="020B0503020204020204" pitchFamily="34" charset="-122"/>
              </a:rPr>
              <a:t>偏移效果：</a:t>
            </a:r>
            <a:endParaRPr lang="en-US" altLang="zh-CN" sz="1400" dirty="0">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C3252528-61EE-4455-B32C-81AC92207E52}"/>
              </a:ext>
            </a:extLst>
          </p:cNvPr>
          <p:cNvPicPr>
            <a:picLocks noChangeAspect="1"/>
          </p:cNvPicPr>
          <p:nvPr/>
        </p:nvPicPr>
        <p:blipFill>
          <a:blip r:embed="rId2"/>
          <a:stretch>
            <a:fillRect/>
          </a:stretch>
        </p:blipFill>
        <p:spPr>
          <a:xfrm>
            <a:off x="370547" y="2871767"/>
            <a:ext cx="4681671" cy="2131275"/>
          </a:xfrm>
          <a:prstGeom prst="rect">
            <a:avLst/>
          </a:prstGeom>
        </p:spPr>
      </p:pic>
      <p:pic>
        <p:nvPicPr>
          <p:cNvPr id="6" name="图片 5">
            <a:extLst>
              <a:ext uri="{FF2B5EF4-FFF2-40B4-BE49-F238E27FC236}">
                <a16:creationId xmlns:a16="http://schemas.microsoft.com/office/drawing/2014/main" id="{26BE6839-E6DD-4567-A62A-726C74594451}"/>
              </a:ext>
            </a:extLst>
          </p:cNvPr>
          <p:cNvPicPr>
            <a:picLocks noChangeAspect="1"/>
          </p:cNvPicPr>
          <p:nvPr/>
        </p:nvPicPr>
        <p:blipFill>
          <a:blip r:embed="rId3"/>
          <a:stretch>
            <a:fillRect/>
          </a:stretch>
        </p:blipFill>
        <p:spPr>
          <a:xfrm>
            <a:off x="5908850" y="2875759"/>
            <a:ext cx="4681670" cy="2169232"/>
          </a:xfrm>
          <a:prstGeom prst="rect">
            <a:avLst/>
          </a:prstGeom>
        </p:spPr>
      </p:pic>
      <p:pic>
        <p:nvPicPr>
          <p:cNvPr id="7" name="图片 6">
            <a:extLst>
              <a:ext uri="{FF2B5EF4-FFF2-40B4-BE49-F238E27FC236}">
                <a16:creationId xmlns:a16="http://schemas.microsoft.com/office/drawing/2014/main" id="{70B415A6-F9E9-4499-9348-4C7AFE8CA238}"/>
              </a:ext>
            </a:extLst>
          </p:cNvPr>
          <p:cNvPicPr>
            <a:picLocks noChangeAspect="1"/>
          </p:cNvPicPr>
          <p:nvPr/>
        </p:nvPicPr>
        <p:blipFill>
          <a:blip r:embed="rId4"/>
          <a:stretch>
            <a:fillRect/>
          </a:stretch>
        </p:blipFill>
        <p:spPr>
          <a:xfrm>
            <a:off x="3675096" y="5350028"/>
            <a:ext cx="2754243" cy="1273188"/>
          </a:xfrm>
          <a:prstGeom prst="rect">
            <a:avLst/>
          </a:prstGeom>
        </p:spPr>
      </p:pic>
      <p:pic>
        <p:nvPicPr>
          <p:cNvPr id="8" name="图片 7">
            <a:extLst>
              <a:ext uri="{FF2B5EF4-FFF2-40B4-BE49-F238E27FC236}">
                <a16:creationId xmlns:a16="http://schemas.microsoft.com/office/drawing/2014/main" id="{D092EF96-2A64-4717-B6AA-D0A26390057E}"/>
              </a:ext>
            </a:extLst>
          </p:cNvPr>
          <p:cNvPicPr>
            <a:picLocks noChangeAspect="1"/>
          </p:cNvPicPr>
          <p:nvPr/>
        </p:nvPicPr>
        <p:blipFill>
          <a:blip r:embed="rId5"/>
          <a:stretch>
            <a:fillRect/>
          </a:stretch>
        </p:blipFill>
        <p:spPr>
          <a:xfrm>
            <a:off x="7326985" y="5089334"/>
            <a:ext cx="1319710" cy="1748884"/>
          </a:xfrm>
          <a:prstGeom prst="rect">
            <a:avLst/>
          </a:prstGeom>
        </p:spPr>
      </p:pic>
      <p:cxnSp>
        <p:nvCxnSpPr>
          <p:cNvPr id="9" name="直接连接符 8">
            <a:extLst>
              <a:ext uri="{FF2B5EF4-FFF2-40B4-BE49-F238E27FC236}">
                <a16:creationId xmlns:a16="http://schemas.microsoft.com/office/drawing/2014/main" id="{51B7823C-7FE0-4967-BED9-F78FD69C5A33}"/>
              </a:ext>
            </a:extLst>
          </p:cNvPr>
          <p:cNvCxnSpPr>
            <a:cxnSpLocks/>
            <a:endCxn id="7" idx="0"/>
          </p:cNvCxnSpPr>
          <p:nvPr/>
        </p:nvCxnSpPr>
        <p:spPr>
          <a:xfrm flipH="1">
            <a:off x="5052218" y="3960375"/>
            <a:ext cx="1594229" cy="1389653"/>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id="{44B8BAF0-D5C9-4E1B-96F6-2CBB7652D5FD}"/>
              </a:ext>
            </a:extLst>
          </p:cNvPr>
          <p:cNvCxnSpPr>
            <a:cxnSpLocks/>
            <a:endCxn id="8" idx="0"/>
          </p:cNvCxnSpPr>
          <p:nvPr/>
        </p:nvCxnSpPr>
        <p:spPr>
          <a:xfrm>
            <a:off x="7083188" y="3960375"/>
            <a:ext cx="903652" cy="1128959"/>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473118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409383DF-BB98-45ED-AF3E-BA4DC77F4E6E}"/>
              </a:ext>
            </a:extLst>
          </p:cNvPr>
          <p:cNvSpPr txBox="1"/>
          <p:nvPr/>
        </p:nvSpPr>
        <p:spPr>
          <a:xfrm>
            <a:off x="370547" y="730936"/>
            <a:ext cx="11501423" cy="418191"/>
          </a:xfrm>
          <a:prstGeom prst="rect">
            <a:avLst/>
          </a:prstGeom>
          <a:noFill/>
        </p:spPr>
        <p:txBody>
          <a:bodyPr wrap="square" rtlCol="0">
            <a:spAutoFit/>
          </a:bodyPr>
          <a:lstStyle/>
          <a:p>
            <a:pPr>
              <a:lnSpc>
                <a:spcPct val="150000"/>
              </a:lnSpc>
            </a:pPr>
            <a:r>
              <a:rPr lang="zh-CN" altLang="en-US" sz="1600" b="1" dirty="0">
                <a:latin typeface="+mn-ea"/>
              </a:rPr>
              <a:t>基于凹面偏置相撞网格的情况的解决方法，可以用来解决所有的网格相撞问题。</a:t>
            </a:r>
            <a:endParaRPr lang="en-US" altLang="zh-CN" sz="1600" b="1" dirty="0">
              <a:latin typeface="+mn-ea"/>
            </a:endParaRPr>
          </a:p>
        </p:txBody>
      </p:sp>
      <p:pic>
        <p:nvPicPr>
          <p:cNvPr id="4" name="图片 3">
            <a:extLst>
              <a:ext uri="{FF2B5EF4-FFF2-40B4-BE49-F238E27FC236}">
                <a16:creationId xmlns:a16="http://schemas.microsoft.com/office/drawing/2014/main" id="{DA7F534E-8545-4F88-8DD9-E3CACACFE17A}"/>
              </a:ext>
            </a:extLst>
          </p:cNvPr>
          <p:cNvPicPr>
            <a:picLocks noChangeAspect="1"/>
          </p:cNvPicPr>
          <p:nvPr/>
        </p:nvPicPr>
        <p:blipFill>
          <a:blip r:embed="rId2"/>
          <a:stretch>
            <a:fillRect/>
          </a:stretch>
        </p:blipFill>
        <p:spPr>
          <a:xfrm>
            <a:off x="1277831" y="1487648"/>
            <a:ext cx="3842509" cy="2570506"/>
          </a:xfrm>
          <a:prstGeom prst="rect">
            <a:avLst/>
          </a:prstGeom>
        </p:spPr>
      </p:pic>
      <p:pic>
        <p:nvPicPr>
          <p:cNvPr id="5" name="图片 4">
            <a:extLst>
              <a:ext uri="{FF2B5EF4-FFF2-40B4-BE49-F238E27FC236}">
                <a16:creationId xmlns:a16="http://schemas.microsoft.com/office/drawing/2014/main" id="{86878B2A-AF9C-4E72-8417-1E0596F3CFCF}"/>
              </a:ext>
            </a:extLst>
          </p:cNvPr>
          <p:cNvPicPr>
            <a:picLocks noChangeAspect="1"/>
          </p:cNvPicPr>
          <p:nvPr/>
        </p:nvPicPr>
        <p:blipFill>
          <a:blip r:embed="rId3"/>
          <a:stretch>
            <a:fillRect/>
          </a:stretch>
        </p:blipFill>
        <p:spPr>
          <a:xfrm>
            <a:off x="1277832" y="4206619"/>
            <a:ext cx="3850096" cy="2320209"/>
          </a:xfrm>
          <a:prstGeom prst="rect">
            <a:avLst/>
          </a:prstGeom>
        </p:spPr>
      </p:pic>
      <p:pic>
        <p:nvPicPr>
          <p:cNvPr id="6" name="图片 5">
            <a:extLst>
              <a:ext uri="{FF2B5EF4-FFF2-40B4-BE49-F238E27FC236}">
                <a16:creationId xmlns:a16="http://schemas.microsoft.com/office/drawing/2014/main" id="{D85AE506-0819-45F1-A840-2014480DC9BD}"/>
              </a:ext>
            </a:extLst>
          </p:cNvPr>
          <p:cNvPicPr>
            <a:picLocks noChangeAspect="1"/>
          </p:cNvPicPr>
          <p:nvPr/>
        </p:nvPicPr>
        <p:blipFill>
          <a:blip r:embed="rId4"/>
          <a:stretch>
            <a:fillRect/>
          </a:stretch>
        </p:blipFill>
        <p:spPr>
          <a:xfrm>
            <a:off x="5959523" y="2473495"/>
            <a:ext cx="4265434" cy="3169317"/>
          </a:xfrm>
          <a:prstGeom prst="rect">
            <a:avLst/>
          </a:prstGeom>
        </p:spPr>
      </p:pic>
      <p:cxnSp>
        <p:nvCxnSpPr>
          <p:cNvPr id="7" name="直接连接符 6">
            <a:extLst>
              <a:ext uri="{FF2B5EF4-FFF2-40B4-BE49-F238E27FC236}">
                <a16:creationId xmlns:a16="http://schemas.microsoft.com/office/drawing/2014/main" id="{65257D77-6930-4ECC-ABCD-AD9B779D97FF}"/>
              </a:ext>
            </a:extLst>
          </p:cNvPr>
          <p:cNvCxnSpPr>
            <a:cxnSpLocks/>
            <a:stCxn id="6" idx="1"/>
          </p:cNvCxnSpPr>
          <p:nvPr/>
        </p:nvCxnSpPr>
        <p:spPr>
          <a:xfrm flipH="1">
            <a:off x="4527031" y="4058154"/>
            <a:ext cx="1432492" cy="1308569"/>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文本框 8">
            <a:extLst>
              <a:ext uri="{FF2B5EF4-FFF2-40B4-BE49-F238E27FC236}">
                <a16:creationId xmlns:a16="http://schemas.microsoft.com/office/drawing/2014/main" id="{94F3B503-00BF-4CCA-A5DE-BCA654FB0012}"/>
              </a:ext>
            </a:extLst>
          </p:cNvPr>
          <p:cNvSpPr txBox="1"/>
          <p:nvPr/>
        </p:nvSpPr>
        <p:spPr>
          <a:xfrm>
            <a:off x="5959523" y="1384344"/>
            <a:ext cx="4954646" cy="787523"/>
          </a:xfrm>
          <a:prstGeom prst="rect">
            <a:avLst/>
          </a:prstGeom>
          <a:noFill/>
        </p:spPr>
        <p:txBody>
          <a:bodyPr wrap="square" rtlCol="0">
            <a:spAutoFit/>
          </a:bodyPr>
          <a:lstStyle/>
          <a:p>
            <a:pPr>
              <a:lnSpc>
                <a:spcPct val="150000"/>
              </a:lnSpc>
            </a:pPr>
            <a:r>
              <a:rPr lang="zh-CN" altLang="en-US" sz="1600" dirty="0">
                <a:latin typeface="+mn-ea"/>
              </a:rPr>
              <a:t>相撞网格重划分解决了大多数的碰撞网格，在交线处形成比较合理的剖分结构，交线变成了</a:t>
            </a:r>
            <a:r>
              <a:rPr lang="en-US" altLang="zh-CN" sz="1600" dirty="0">
                <a:latin typeface="+mn-ea"/>
              </a:rPr>
              <a:t>T</a:t>
            </a:r>
            <a:r>
              <a:rPr lang="zh-CN" altLang="en-US" sz="1600" dirty="0">
                <a:latin typeface="+mn-ea"/>
              </a:rPr>
              <a:t>型边。</a:t>
            </a:r>
          </a:p>
        </p:txBody>
      </p:sp>
    </p:spTree>
    <p:extLst>
      <p:ext uri="{BB962C8B-B14F-4D97-AF65-F5344CB8AC3E}">
        <p14:creationId xmlns:p14="http://schemas.microsoft.com/office/powerpoint/2010/main" val="95262264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3FF545AB-613D-4884-9967-938FEDF0A14D}"/>
              </a:ext>
            </a:extLst>
          </p:cNvPr>
          <p:cNvPicPr>
            <a:picLocks noChangeAspect="1"/>
          </p:cNvPicPr>
          <p:nvPr/>
        </p:nvPicPr>
        <p:blipFill>
          <a:blip r:embed="rId2"/>
          <a:stretch>
            <a:fillRect/>
          </a:stretch>
        </p:blipFill>
        <p:spPr>
          <a:xfrm>
            <a:off x="6297365" y="924490"/>
            <a:ext cx="2158348" cy="2226695"/>
          </a:xfrm>
          <a:prstGeom prst="rect">
            <a:avLst/>
          </a:prstGeom>
        </p:spPr>
      </p:pic>
      <p:sp>
        <p:nvSpPr>
          <p:cNvPr id="3" name="文本框 2">
            <a:extLst>
              <a:ext uri="{FF2B5EF4-FFF2-40B4-BE49-F238E27FC236}">
                <a16:creationId xmlns:a16="http://schemas.microsoft.com/office/drawing/2014/main" id="{B928CB8D-3691-45FA-AEDA-D5D7A7432CE7}"/>
              </a:ext>
            </a:extLst>
          </p:cNvPr>
          <p:cNvSpPr txBox="1"/>
          <p:nvPr/>
        </p:nvSpPr>
        <p:spPr>
          <a:xfrm>
            <a:off x="370547" y="730936"/>
            <a:ext cx="11501423" cy="418191"/>
          </a:xfrm>
          <a:prstGeom prst="rect">
            <a:avLst/>
          </a:prstGeom>
          <a:noFill/>
        </p:spPr>
        <p:txBody>
          <a:bodyPr wrap="square" rtlCol="0">
            <a:spAutoFit/>
          </a:bodyPr>
          <a:lstStyle/>
          <a:p>
            <a:pPr>
              <a:lnSpc>
                <a:spcPct val="150000"/>
              </a:lnSpc>
            </a:pPr>
            <a:r>
              <a:rPr lang="zh-CN" altLang="en-US" sz="1600" dirty="0">
                <a:latin typeface="+mn-ea"/>
              </a:rPr>
              <a:t>实现路径：整个流程应该是</a:t>
            </a:r>
            <a:r>
              <a:rPr lang="en-US" altLang="zh-CN" sz="1600" dirty="0">
                <a:latin typeface="+mn-ea"/>
              </a:rPr>
              <a:t>5</a:t>
            </a:r>
            <a:r>
              <a:rPr lang="zh-CN" altLang="en-US" sz="1600" dirty="0">
                <a:latin typeface="+mn-ea"/>
              </a:rPr>
              <a:t>步</a:t>
            </a:r>
            <a:endParaRPr lang="en-US" altLang="zh-CN" sz="1600" dirty="0">
              <a:latin typeface="+mn-ea"/>
            </a:endParaRPr>
          </a:p>
        </p:txBody>
      </p:sp>
      <p:sp>
        <p:nvSpPr>
          <p:cNvPr id="4" name="文本框 3">
            <a:extLst>
              <a:ext uri="{FF2B5EF4-FFF2-40B4-BE49-F238E27FC236}">
                <a16:creationId xmlns:a16="http://schemas.microsoft.com/office/drawing/2014/main" id="{3316A2D0-C050-4D96-8E06-C34AB655732A}"/>
              </a:ext>
            </a:extLst>
          </p:cNvPr>
          <p:cNvSpPr txBox="1"/>
          <p:nvPr/>
        </p:nvSpPr>
        <p:spPr>
          <a:xfrm>
            <a:off x="267853" y="3172972"/>
            <a:ext cx="2852785" cy="787523"/>
          </a:xfrm>
          <a:prstGeom prst="rect">
            <a:avLst/>
          </a:prstGeom>
          <a:noFill/>
        </p:spPr>
        <p:txBody>
          <a:bodyPr wrap="square" rtlCol="0">
            <a:spAutoFit/>
          </a:bodyPr>
          <a:lstStyle/>
          <a:p>
            <a:pPr>
              <a:lnSpc>
                <a:spcPct val="150000"/>
              </a:lnSpc>
            </a:pPr>
            <a:r>
              <a:rPr lang="en-US" altLang="zh-CN" sz="1600" dirty="0">
                <a:latin typeface="+mn-ea"/>
              </a:rPr>
              <a:t>AABB</a:t>
            </a:r>
            <a:r>
              <a:rPr lang="zh-CN" altLang="en-US" sz="1600" dirty="0">
                <a:latin typeface="+mn-ea"/>
              </a:rPr>
              <a:t>树搜索可能相撞网格，权衡树的深度和最小容积</a:t>
            </a:r>
          </a:p>
        </p:txBody>
      </p:sp>
      <p:pic>
        <p:nvPicPr>
          <p:cNvPr id="5" name="图片 4">
            <a:extLst>
              <a:ext uri="{FF2B5EF4-FFF2-40B4-BE49-F238E27FC236}">
                <a16:creationId xmlns:a16="http://schemas.microsoft.com/office/drawing/2014/main" id="{8C7DE212-988D-409A-8BAE-0086DE1616B5}"/>
              </a:ext>
            </a:extLst>
          </p:cNvPr>
          <p:cNvPicPr>
            <a:picLocks noChangeAspect="1"/>
          </p:cNvPicPr>
          <p:nvPr/>
        </p:nvPicPr>
        <p:blipFill>
          <a:blip r:embed="rId3"/>
          <a:stretch>
            <a:fillRect/>
          </a:stretch>
        </p:blipFill>
        <p:spPr>
          <a:xfrm>
            <a:off x="370547" y="1587250"/>
            <a:ext cx="2877621" cy="1356695"/>
          </a:xfrm>
          <a:prstGeom prst="rect">
            <a:avLst/>
          </a:prstGeom>
        </p:spPr>
      </p:pic>
      <p:pic>
        <p:nvPicPr>
          <p:cNvPr id="6" name="图片 5">
            <a:extLst>
              <a:ext uri="{FF2B5EF4-FFF2-40B4-BE49-F238E27FC236}">
                <a16:creationId xmlns:a16="http://schemas.microsoft.com/office/drawing/2014/main" id="{97FD48A7-9F2F-43EE-9CB9-13056CB1990D}"/>
              </a:ext>
            </a:extLst>
          </p:cNvPr>
          <p:cNvPicPr>
            <a:picLocks noChangeAspect="1"/>
          </p:cNvPicPr>
          <p:nvPr/>
        </p:nvPicPr>
        <p:blipFill>
          <a:blip r:embed="rId4"/>
          <a:stretch>
            <a:fillRect/>
          </a:stretch>
        </p:blipFill>
        <p:spPr>
          <a:xfrm>
            <a:off x="3248168" y="3382066"/>
            <a:ext cx="2516291" cy="1176937"/>
          </a:xfrm>
          <a:prstGeom prst="rect">
            <a:avLst/>
          </a:prstGeom>
        </p:spPr>
      </p:pic>
      <p:pic>
        <p:nvPicPr>
          <p:cNvPr id="7" name="图片 6">
            <a:extLst>
              <a:ext uri="{FF2B5EF4-FFF2-40B4-BE49-F238E27FC236}">
                <a16:creationId xmlns:a16="http://schemas.microsoft.com/office/drawing/2014/main" id="{8E4B007D-E9CD-45B5-AF84-3FCD0A793E51}"/>
              </a:ext>
            </a:extLst>
          </p:cNvPr>
          <p:cNvPicPr>
            <a:picLocks noChangeAspect="1"/>
          </p:cNvPicPr>
          <p:nvPr/>
        </p:nvPicPr>
        <p:blipFill>
          <a:blip r:embed="rId5"/>
          <a:stretch>
            <a:fillRect/>
          </a:stretch>
        </p:blipFill>
        <p:spPr>
          <a:xfrm>
            <a:off x="3120638" y="4570651"/>
            <a:ext cx="2771349" cy="606233"/>
          </a:xfrm>
          <a:prstGeom prst="rect">
            <a:avLst/>
          </a:prstGeom>
        </p:spPr>
      </p:pic>
      <p:sp>
        <p:nvSpPr>
          <p:cNvPr id="8" name="文本框 7">
            <a:extLst>
              <a:ext uri="{FF2B5EF4-FFF2-40B4-BE49-F238E27FC236}">
                <a16:creationId xmlns:a16="http://schemas.microsoft.com/office/drawing/2014/main" id="{C1BC661C-FBEC-481B-B234-101AA6743F5D}"/>
              </a:ext>
            </a:extLst>
          </p:cNvPr>
          <p:cNvSpPr txBox="1"/>
          <p:nvPr/>
        </p:nvSpPr>
        <p:spPr>
          <a:xfrm>
            <a:off x="2638358" y="5327152"/>
            <a:ext cx="3735908" cy="418191"/>
          </a:xfrm>
          <a:prstGeom prst="rect">
            <a:avLst/>
          </a:prstGeom>
          <a:noFill/>
        </p:spPr>
        <p:txBody>
          <a:bodyPr wrap="square" rtlCol="0">
            <a:spAutoFit/>
          </a:bodyPr>
          <a:lstStyle/>
          <a:p>
            <a:pPr>
              <a:lnSpc>
                <a:spcPct val="150000"/>
              </a:lnSpc>
            </a:pPr>
            <a:r>
              <a:rPr lang="en-US" altLang="zh-CN" sz="1600" dirty="0" err="1">
                <a:latin typeface="+mn-ea"/>
              </a:rPr>
              <a:t>Möller</a:t>
            </a:r>
            <a:r>
              <a:rPr lang="en-US" altLang="zh-CN" sz="1600" dirty="0">
                <a:latin typeface="+mn-ea"/>
              </a:rPr>
              <a:t>–</a:t>
            </a:r>
            <a:r>
              <a:rPr lang="en-US" altLang="zh-CN" sz="1600" dirty="0" err="1">
                <a:latin typeface="+mn-ea"/>
              </a:rPr>
              <a:t>Trumbore</a:t>
            </a:r>
            <a:r>
              <a:rPr lang="zh-CN" altLang="en-US" sz="1600" dirty="0">
                <a:latin typeface="+mn-ea"/>
              </a:rPr>
              <a:t>算法精准判定相交</a:t>
            </a:r>
          </a:p>
        </p:txBody>
      </p:sp>
      <p:sp>
        <p:nvSpPr>
          <p:cNvPr id="9" name="文本框 8">
            <a:extLst>
              <a:ext uri="{FF2B5EF4-FFF2-40B4-BE49-F238E27FC236}">
                <a16:creationId xmlns:a16="http://schemas.microsoft.com/office/drawing/2014/main" id="{2567647D-5D19-410E-ABF8-8C189C18C417}"/>
              </a:ext>
            </a:extLst>
          </p:cNvPr>
          <p:cNvSpPr txBox="1"/>
          <p:nvPr/>
        </p:nvSpPr>
        <p:spPr>
          <a:xfrm>
            <a:off x="6388902" y="3172972"/>
            <a:ext cx="2333695" cy="418191"/>
          </a:xfrm>
          <a:prstGeom prst="rect">
            <a:avLst/>
          </a:prstGeom>
          <a:noFill/>
        </p:spPr>
        <p:txBody>
          <a:bodyPr wrap="square" rtlCol="0">
            <a:spAutoFit/>
          </a:bodyPr>
          <a:lstStyle/>
          <a:p>
            <a:pPr>
              <a:lnSpc>
                <a:spcPct val="150000"/>
              </a:lnSpc>
            </a:pPr>
            <a:r>
              <a:rPr lang="zh-CN" altLang="en-US" sz="1600" dirty="0">
                <a:latin typeface="+mn-ea"/>
              </a:rPr>
              <a:t>成对面片刻印（</a:t>
            </a:r>
            <a:r>
              <a:rPr lang="en-US" altLang="zh-CN" sz="1600" dirty="0">
                <a:latin typeface="+mn-ea"/>
              </a:rPr>
              <a:t>OCC</a:t>
            </a:r>
            <a:r>
              <a:rPr lang="zh-CN" altLang="en-US" sz="1600" dirty="0">
                <a:latin typeface="+mn-ea"/>
              </a:rPr>
              <a:t>）</a:t>
            </a:r>
          </a:p>
        </p:txBody>
      </p:sp>
      <p:sp>
        <p:nvSpPr>
          <p:cNvPr id="10" name="文本框 9">
            <a:extLst>
              <a:ext uri="{FF2B5EF4-FFF2-40B4-BE49-F238E27FC236}">
                <a16:creationId xmlns:a16="http://schemas.microsoft.com/office/drawing/2014/main" id="{DCD28457-C8BA-4AA1-B01D-DD5769C3B264}"/>
              </a:ext>
            </a:extLst>
          </p:cNvPr>
          <p:cNvSpPr txBox="1"/>
          <p:nvPr/>
        </p:nvSpPr>
        <p:spPr>
          <a:xfrm>
            <a:off x="8220502" y="4854887"/>
            <a:ext cx="3971498" cy="1156855"/>
          </a:xfrm>
          <a:prstGeom prst="rect">
            <a:avLst/>
          </a:prstGeom>
          <a:noFill/>
        </p:spPr>
        <p:txBody>
          <a:bodyPr wrap="square" rtlCol="0">
            <a:spAutoFit/>
          </a:bodyPr>
          <a:lstStyle/>
          <a:p>
            <a:pPr>
              <a:lnSpc>
                <a:spcPct val="150000"/>
              </a:lnSpc>
            </a:pPr>
            <a:r>
              <a:rPr lang="zh-CN" altLang="en-US" sz="1600" dirty="0">
                <a:latin typeface="+mn-ea"/>
              </a:rPr>
              <a:t>                   重新划分算法</a:t>
            </a:r>
            <a:endParaRPr lang="en-US" altLang="zh-CN" sz="1600" dirty="0">
              <a:latin typeface="+mn-ea"/>
            </a:endParaRPr>
          </a:p>
          <a:p>
            <a:pPr>
              <a:lnSpc>
                <a:spcPct val="150000"/>
              </a:lnSpc>
            </a:pPr>
            <a:r>
              <a:rPr lang="zh-CN" altLang="en-US" sz="1600" dirty="0">
                <a:latin typeface="+mn-ea"/>
              </a:rPr>
              <a:t>（三角形识别、多边形识别顶点排序、多边形三角剖分）</a:t>
            </a:r>
          </a:p>
        </p:txBody>
      </p:sp>
      <p:sp>
        <p:nvSpPr>
          <p:cNvPr id="11" name="文本框 10">
            <a:extLst>
              <a:ext uri="{FF2B5EF4-FFF2-40B4-BE49-F238E27FC236}">
                <a16:creationId xmlns:a16="http://schemas.microsoft.com/office/drawing/2014/main" id="{18F6C182-81DE-4C49-9470-8561AF00B08E}"/>
              </a:ext>
            </a:extLst>
          </p:cNvPr>
          <p:cNvSpPr txBox="1"/>
          <p:nvPr/>
        </p:nvSpPr>
        <p:spPr>
          <a:xfrm>
            <a:off x="345288" y="5968085"/>
            <a:ext cx="10927763" cy="787523"/>
          </a:xfrm>
          <a:prstGeom prst="rect">
            <a:avLst/>
          </a:prstGeom>
          <a:noFill/>
        </p:spPr>
        <p:txBody>
          <a:bodyPr wrap="square" rtlCol="0">
            <a:spAutoFit/>
          </a:bodyPr>
          <a:lstStyle/>
          <a:p>
            <a:pPr>
              <a:lnSpc>
                <a:spcPct val="150000"/>
              </a:lnSpc>
            </a:pPr>
            <a:r>
              <a:rPr lang="zh-CN" altLang="en-US" sz="1600" i="1" dirty="0">
                <a:solidFill>
                  <a:srgbClr val="FF0000"/>
                </a:solidFill>
                <a:latin typeface="+mn-ea"/>
              </a:rPr>
              <a:t>待研究算法⑤：相交重新划分完毕会形成内部和外部两组三角片，需要删除内部三角片，难点在于如何在一堆新生成的面片里精确识别内部的三角片。</a:t>
            </a:r>
            <a:endParaRPr lang="en-US" altLang="zh-CN" sz="1600" i="1" dirty="0">
              <a:solidFill>
                <a:srgbClr val="FF0000"/>
              </a:solidFill>
              <a:latin typeface="+mn-ea"/>
            </a:endParaRPr>
          </a:p>
        </p:txBody>
      </p:sp>
      <p:sp>
        <p:nvSpPr>
          <p:cNvPr id="12" name="箭头: 下 11">
            <a:extLst>
              <a:ext uri="{FF2B5EF4-FFF2-40B4-BE49-F238E27FC236}">
                <a16:creationId xmlns:a16="http://schemas.microsoft.com/office/drawing/2014/main" id="{74B60733-B838-4550-B87E-F443AF4A7E95}"/>
              </a:ext>
            </a:extLst>
          </p:cNvPr>
          <p:cNvSpPr/>
          <p:nvPr/>
        </p:nvSpPr>
        <p:spPr>
          <a:xfrm rot="19287933">
            <a:off x="2887117" y="2797967"/>
            <a:ext cx="309667" cy="682621"/>
          </a:xfrm>
          <a:prstGeom prst="downArrow">
            <a:avLst/>
          </a:prstGeom>
          <a:solidFill>
            <a:srgbClr val="3498DB"/>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pitchFamily="34" charset="-122"/>
              <a:ea typeface="微软雅黑" panose="020B0503020204020204" pitchFamily="34" charset="-122"/>
            </a:endParaRPr>
          </a:p>
        </p:txBody>
      </p:sp>
      <p:sp>
        <p:nvSpPr>
          <p:cNvPr id="13" name="箭头: 下 12">
            <a:extLst>
              <a:ext uri="{FF2B5EF4-FFF2-40B4-BE49-F238E27FC236}">
                <a16:creationId xmlns:a16="http://schemas.microsoft.com/office/drawing/2014/main" id="{11E839EC-4375-4C74-BD4E-2E547CAA67BE}"/>
              </a:ext>
            </a:extLst>
          </p:cNvPr>
          <p:cNvSpPr/>
          <p:nvPr/>
        </p:nvSpPr>
        <p:spPr>
          <a:xfrm rot="13942659">
            <a:off x="5590721" y="2870548"/>
            <a:ext cx="309667" cy="682621"/>
          </a:xfrm>
          <a:prstGeom prst="downArrow">
            <a:avLst/>
          </a:prstGeom>
          <a:solidFill>
            <a:srgbClr val="3498DB"/>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pitchFamily="34" charset="-122"/>
              <a:ea typeface="微软雅黑" panose="020B0503020204020204" pitchFamily="34" charset="-122"/>
            </a:endParaRPr>
          </a:p>
        </p:txBody>
      </p:sp>
      <p:sp>
        <p:nvSpPr>
          <p:cNvPr id="14" name="箭头: 下 13">
            <a:extLst>
              <a:ext uri="{FF2B5EF4-FFF2-40B4-BE49-F238E27FC236}">
                <a16:creationId xmlns:a16="http://schemas.microsoft.com/office/drawing/2014/main" id="{5C6DBEFE-D20D-4BFA-A270-4A14E6E97F76}"/>
              </a:ext>
            </a:extLst>
          </p:cNvPr>
          <p:cNvSpPr/>
          <p:nvPr/>
        </p:nvSpPr>
        <p:spPr>
          <a:xfrm rot="18304835">
            <a:off x="8669176" y="2925502"/>
            <a:ext cx="309667" cy="682621"/>
          </a:xfrm>
          <a:prstGeom prst="downArrow">
            <a:avLst/>
          </a:prstGeom>
          <a:solidFill>
            <a:srgbClr val="3498DB"/>
          </a:solidFill>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12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pitchFamily="34" charset="-122"/>
              <a:ea typeface="微软雅黑" panose="020B0503020204020204" pitchFamily="34" charset="-122"/>
            </a:endParaRPr>
          </a:p>
        </p:txBody>
      </p:sp>
      <p:sp>
        <p:nvSpPr>
          <p:cNvPr id="17" name="矩形 16">
            <a:extLst>
              <a:ext uri="{FF2B5EF4-FFF2-40B4-BE49-F238E27FC236}">
                <a16:creationId xmlns:a16="http://schemas.microsoft.com/office/drawing/2014/main" id="{77F7FA09-4B95-4CA0-982A-69F453932AD3}"/>
              </a:ext>
            </a:extLst>
          </p:cNvPr>
          <p:cNvSpPr/>
          <p:nvPr/>
        </p:nvSpPr>
        <p:spPr>
          <a:xfrm>
            <a:off x="1079217" y="4026491"/>
            <a:ext cx="877163" cy="923330"/>
          </a:xfrm>
          <a:prstGeom prst="rect">
            <a:avLst/>
          </a:prstGeom>
          <a:noFill/>
        </p:spPr>
        <p:txBody>
          <a:bodyPr wrap="none" lIns="91440" tIns="45720" rIns="91440" bIns="45720">
            <a:spAutoFit/>
          </a:bodyPr>
          <a:lstStyle/>
          <a:p>
            <a:pPr algn="ctr"/>
            <a:r>
              <a:rPr lang="zh-CN" altLang="en-US" sz="5400" b="0" cap="none" spc="0" dirty="0">
                <a:ln w="0"/>
                <a:solidFill>
                  <a:srgbClr val="FF0000"/>
                </a:solidFill>
                <a:effectLst>
                  <a:outerShdw blurRad="38100" dist="19050" dir="2700000" algn="tl" rotWithShape="0">
                    <a:schemeClr val="dk1">
                      <a:alpha val="40000"/>
                    </a:schemeClr>
                  </a:outerShdw>
                </a:effectLst>
              </a:rPr>
              <a:t>①</a:t>
            </a:r>
          </a:p>
        </p:txBody>
      </p:sp>
      <p:sp>
        <p:nvSpPr>
          <p:cNvPr id="18" name="矩形 17">
            <a:extLst>
              <a:ext uri="{FF2B5EF4-FFF2-40B4-BE49-F238E27FC236}">
                <a16:creationId xmlns:a16="http://schemas.microsoft.com/office/drawing/2014/main" id="{6FCF5D0B-DFBE-429D-BEB7-AECBFC31E624}"/>
              </a:ext>
            </a:extLst>
          </p:cNvPr>
          <p:cNvSpPr/>
          <p:nvPr/>
        </p:nvSpPr>
        <p:spPr>
          <a:xfrm>
            <a:off x="3982238" y="1848799"/>
            <a:ext cx="877163" cy="923330"/>
          </a:xfrm>
          <a:prstGeom prst="rect">
            <a:avLst/>
          </a:prstGeom>
          <a:noFill/>
        </p:spPr>
        <p:txBody>
          <a:bodyPr wrap="none" lIns="91440" tIns="45720" rIns="91440" bIns="45720">
            <a:spAutoFit/>
          </a:bodyPr>
          <a:lstStyle/>
          <a:p>
            <a:pPr algn="ctr"/>
            <a:r>
              <a:rPr lang="zh-CN" altLang="en-US" sz="5400" b="0" cap="none" spc="0" dirty="0">
                <a:ln w="0"/>
                <a:solidFill>
                  <a:srgbClr val="FF0000"/>
                </a:solidFill>
                <a:effectLst>
                  <a:outerShdw blurRad="38100" dist="19050" dir="2700000" algn="tl" rotWithShape="0">
                    <a:schemeClr val="dk1">
                      <a:alpha val="40000"/>
                    </a:schemeClr>
                  </a:outerShdw>
                </a:effectLst>
              </a:rPr>
              <a:t>②</a:t>
            </a:r>
          </a:p>
        </p:txBody>
      </p:sp>
      <p:sp>
        <p:nvSpPr>
          <p:cNvPr id="19" name="矩形 18">
            <a:extLst>
              <a:ext uri="{FF2B5EF4-FFF2-40B4-BE49-F238E27FC236}">
                <a16:creationId xmlns:a16="http://schemas.microsoft.com/office/drawing/2014/main" id="{9EFCC4AA-1636-4781-A6D7-D262D6CB1BDF}"/>
              </a:ext>
            </a:extLst>
          </p:cNvPr>
          <p:cNvSpPr/>
          <p:nvPr/>
        </p:nvSpPr>
        <p:spPr>
          <a:xfrm>
            <a:off x="6783217" y="4026491"/>
            <a:ext cx="877164" cy="923330"/>
          </a:xfrm>
          <a:prstGeom prst="rect">
            <a:avLst/>
          </a:prstGeom>
          <a:noFill/>
        </p:spPr>
        <p:txBody>
          <a:bodyPr wrap="none" lIns="91440" tIns="45720" rIns="91440" bIns="45720">
            <a:spAutoFit/>
          </a:bodyPr>
          <a:lstStyle/>
          <a:p>
            <a:pPr algn="ctr"/>
            <a:r>
              <a:rPr lang="zh-CN" altLang="en-US" sz="5400" dirty="0">
                <a:ln w="0"/>
                <a:solidFill>
                  <a:srgbClr val="FF0000"/>
                </a:solidFill>
                <a:effectLst>
                  <a:outerShdw blurRad="38100" dist="19050" dir="2700000" algn="tl" rotWithShape="0">
                    <a:schemeClr val="dk1">
                      <a:alpha val="40000"/>
                    </a:schemeClr>
                  </a:outerShdw>
                </a:effectLst>
              </a:rPr>
              <a:t>③</a:t>
            </a:r>
            <a:endParaRPr lang="zh-CN" altLang="en-US" sz="5400" b="0" cap="none" spc="0" dirty="0">
              <a:ln w="0"/>
              <a:solidFill>
                <a:srgbClr val="FF0000"/>
              </a:solidFill>
              <a:effectLst>
                <a:outerShdw blurRad="38100" dist="19050" dir="2700000" algn="tl" rotWithShape="0">
                  <a:schemeClr val="dk1">
                    <a:alpha val="40000"/>
                  </a:schemeClr>
                </a:outerShdw>
              </a:effectLst>
            </a:endParaRPr>
          </a:p>
        </p:txBody>
      </p:sp>
      <p:sp>
        <p:nvSpPr>
          <p:cNvPr id="20" name="矩形 19">
            <a:extLst>
              <a:ext uri="{FF2B5EF4-FFF2-40B4-BE49-F238E27FC236}">
                <a16:creationId xmlns:a16="http://schemas.microsoft.com/office/drawing/2014/main" id="{B20B79E6-24A8-4DA5-9A3E-01B63FCA0EAE}"/>
              </a:ext>
            </a:extLst>
          </p:cNvPr>
          <p:cNvSpPr/>
          <p:nvPr/>
        </p:nvSpPr>
        <p:spPr>
          <a:xfrm>
            <a:off x="10170326" y="1848799"/>
            <a:ext cx="877164" cy="923330"/>
          </a:xfrm>
          <a:prstGeom prst="rect">
            <a:avLst/>
          </a:prstGeom>
          <a:noFill/>
        </p:spPr>
        <p:txBody>
          <a:bodyPr wrap="none" lIns="91440" tIns="45720" rIns="91440" bIns="45720">
            <a:spAutoFit/>
          </a:bodyPr>
          <a:lstStyle/>
          <a:p>
            <a:pPr algn="ctr"/>
            <a:r>
              <a:rPr lang="zh-CN" altLang="en-US" sz="5400" dirty="0">
                <a:ln w="0"/>
                <a:solidFill>
                  <a:srgbClr val="FF0000"/>
                </a:solidFill>
                <a:effectLst>
                  <a:outerShdw blurRad="38100" dist="19050" dir="2700000" algn="tl" rotWithShape="0">
                    <a:schemeClr val="dk1">
                      <a:alpha val="40000"/>
                    </a:schemeClr>
                  </a:outerShdw>
                </a:effectLst>
              </a:rPr>
              <a:t>④</a:t>
            </a:r>
            <a:endParaRPr lang="zh-CN" altLang="en-US" sz="5400" b="0" cap="none" spc="0" dirty="0">
              <a:ln w="0"/>
              <a:solidFill>
                <a:srgbClr val="FF0000"/>
              </a:solidFill>
              <a:effectLst>
                <a:outerShdw blurRad="38100" dist="19050" dir="2700000" algn="tl" rotWithShape="0">
                  <a:schemeClr val="dk1">
                    <a:alpha val="40000"/>
                  </a:schemeClr>
                </a:outerShdw>
              </a:effectLst>
            </a:endParaRPr>
          </a:p>
        </p:txBody>
      </p:sp>
      <p:pic>
        <p:nvPicPr>
          <p:cNvPr id="15" name="图片 14">
            <a:extLst>
              <a:ext uri="{FF2B5EF4-FFF2-40B4-BE49-F238E27FC236}">
                <a16:creationId xmlns:a16="http://schemas.microsoft.com/office/drawing/2014/main" id="{04EA9ACA-6389-44E6-AED7-199D0FDD132A}"/>
              </a:ext>
            </a:extLst>
          </p:cNvPr>
          <p:cNvPicPr>
            <a:picLocks noChangeAspect="1"/>
          </p:cNvPicPr>
          <p:nvPr/>
        </p:nvPicPr>
        <p:blipFill>
          <a:blip r:embed="rId6"/>
          <a:stretch>
            <a:fillRect/>
          </a:stretch>
        </p:blipFill>
        <p:spPr>
          <a:xfrm>
            <a:off x="9144215" y="2754499"/>
            <a:ext cx="2158349" cy="2172207"/>
          </a:xfrm>
          <a:prstGeom prst="rect">
            <a:avLst/>
          </a:prstGeom>
        </p:spPr>
      </p:pic>
    </p:spTree>
    <p:extLst>
      <p:ext uri="{BB962C8B-B14F-4D97-AF65-F5344CB8AC3E}">
        <p14:creationId xmlns:p14="http://schemas.microsoft.com/office/powerpoint/2010/main" val="16986780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8A8EE8FF-50F9-4823-B57B-C4582B0848E8}"/>
              </a:ext>
            </a:extLst>
          </p:cNvPr>
          <p:cNvSpPr txBox="1"/>
          <p:nvPr/>
        </p:nvSpPr>
        <p:spPr>
          <a:xfrm>
            <a:off x="329604" y="735372"/>
            <a:ext cx="11501423" cy="418191"/>
          </a:xfrm>
          <a:prstGeom prst="rect">
            <a:avLst/>
          </a:prstGeom>
          <a:noFill/>
        </p:spPr>
        <p:txBody>
          <a:bodyPr wrap="square" rtlCol="0">
            <a:spAutoFit/>
          </a:bodyPr>
          <a:lstStyle/>
          <a:p>
            <a:pPr>
              <a:lnSpc>
                <a:spcPct val="150000"/>
              </a:lnSpc>
            </a:pPr>
            <a:r>
              <a:rPr lang="zh-CN" altLang="en-US" sz="1600" b="1" dirty="0">
                <a:latin typeface="+mn-ea"/>
              </a:rPr>
              <a:t>面网格质量检查：检查三角片的最小角度、最大角度，最小边长和最大边长</a:t>
            </a:r>
            <a:endParaRPr lang="en-US" altLang="zh-CN" sz="1600" b="1" dirty="0">
              <a:latin typeface="+mn-ea"/>
            </a:endParaRPr>
          </a:p>
        </p:txBody>
      </p:sp>
      <p:sp>
        <p:nvSpPr>
          <p:cNvPr id="4" name="矩形 3">
            <a:extLst>
              <a:ext uri="{FF2B5EF4-FFF2-40B4-BE49-F238E27FC236}">
                <a16:creationId xmlns:a16="http://schemas.microsoft.com/office/drawing/2014/main" id="{16C4D6CE-9A51-47F6-B8B1-B81025C64E9B}"/>
              </a:ext>
            </a:extLst>
          </p:cNvPr>
          <p:cNvSpPr/>
          <p:nvPr/>
        </p:nvSpPr>
        <p:spPr>
          <a:xfrm>
            <a:off x="329604" y="1312265"/>
            <a:ext cx="3936999" cy="372025"/>
          </a:xfrm>
          <a:prstGeom prst="rect">
            <a:avLst/>
          </a:prstGeom>
        </p:spPr>
        <p:txBody>
          <a:bodyPr wrap="square">
            <a:spAutoFit/>
          </a:bodyPr>
          <a:lstStyle/>
          <a:p>
            <a:pPr>
              <a:lnSpc>
                <a:spcPct val="125000"/>
              </a:lnSpc>
            </a:pPr>
            <a:r>
              <a:rPr lang="zh-CN" altLang="en-US" sz="1600" dirty="0">
                <a:latin typeface="微软雅黑" panose="020B0503020204020204" pitchFamily="34" charset="-122"/>
              </a:rPr>
              <a:t>界面介绍</a:t>
            </a:r>
            <a:r>
              <a:rPr lang="zh-CN" altLang="en-US" sz="1600" dirty="0">
                <a:latin typeface="微软雅黑" panose="020B0503020204020204" pitchFamily="34" charset="-122"/>
                <a:ea typeface="微软雅黑" panose="020B0503020204020204" pitchFamily="34" charset="-122"/>
              </a:rPr>
              <a:t>：</a:t>
            </a:r>
            <a:endParaRPr lang="en-US" altLang="zh-CN" sz="1400" dirty="0">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EA809294-4B35-4BB8-889B-2CAEFF592CC5}"/>
              </a:ext>
            </a:extLst>
          </p:cNvPr>
          <p:cNvPicPr>
            <a:picLocks noChangeAspect="1"/>
          </p:cNvPicPr>
          <p:nvPr/>
        </p:nvPicPr>
        <p:blipFill>
          <a:blip r:embed="rId2"/>
          <a:stretch>
            <a:fillRect/>
          </a:stretch>
        </p:blipFill>
        <p:spPr>
          <a:xfrm>
            <a:off x="329604" y="1937814"/>
            <a:ext cx="2362200" cy="3695700"/>
          </a:xfrm>
          <a:prstGeom prst="rect">
            <a:avLst/>
          </a:prstGeom>
        </p:spPr>
      </p:pic>
      <p:sp>
        <p:nvSpPr>
          <p:cNvPr id="6" name="椭圆 5">
            <a:extLst>
              <a:ext uri="{FF2B5EF4-FFF2-40B4-BE49-F238E27FC236}">
                <a16:creationId xmlns:a16="http://schemas.microsoft.com/office/drawing/2014/main" id="{FA416DAC-B500-49AB-A1A0-CB8C8EA99755}"/>
              </a:ext>
            </a:extLst>
          </p:cNvPr>
          <p:cNvSpPr/>
          <p:nvPr/>
        </p:nvSpPr>
        <p:spPr>
          <a:xfrm>
            <a:off x="329605" y="4140327"/>
            <a:ext cx="2331708" cy="372025"/>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200" b="1" dirty="0">
              <a:solidFill>
                <a:prstClr val="black"/>
              </a:solidFill>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58D17FC6-BBEA-4A2E-A28F-87B88AB4F84B}"/>
              </a:ext>
            </a:extLst>
          </p:cNvPr>
          <p:cNvPicPr>
            <a:picLocks noChangeAspect="1"/>
          </p:cNvPicPr>
          <p:nvPr/>
        </p:nvPicPr>
        <p:blipFill>
          <a:blip r:embed="rId3"/>
          <a:stretch>
            <a:fillRect/>
          </a:stretch>
        </p:blipFill>
        <p:spPr>
          <a:xfrm>
            <a:off x="2969383" y="2371201"/>
            <a:ext cx="1885950" cy="2828925"/>
          </a:xfrm>
          <a:prstGeom prst="rect">
            <a:avLst/>
          </a:prstGeom>
        </p:spPr>
      </p:pic>
      <p:sp>
        <p:nvSpPr>
          <p:cNvPr id="8" name="矩形 7">
            <a:extLst>
              <a:ext uri="{FF2B5EF4-FFF2-40B4-BE49-F238E27FC236}">
                <a16:creationId xmlns:a16="http://schemas.microsoft.com/office/drawing/2014/main" id="{8F636581-9C63-4BCF-B856-1C757C626F8E}"/>
              </a:ext>
            </a:extLst>
          </p:cNvPr>
          <p:cNvSpPr/>
          <p:nvPr/>
        </p:nvSpPr>
        <p:spPr>
          <a:xfrm>
            <a:off x="5956899" y="1312265"/>
            <a:ext cx="3936999" cy="372025"/>
          </a:xfrm>
          <a:prstGeom prst="rect">
            <a:avLst/>
          </a:prstGeom>
        </p:spPr>
        <p:txBody>
          <a:bodyPr wrap="square">
            <a:spAutoFit/>
          </a:bodyPr>
          <a:lstStyle/>
          <a:p>
            <a:pPr>
              <a:lnSpc>
                <a:spcPct val="125000"/>
              </a:lnSpc>
            </a:pPr>
            <a:r>
              <a:rPr lang="zh-CN" altLang="en-US" sz="1600" dirty="0">
                <a:latin typeface="微软雅黑" panose="020B0503020204020204" pitchFamily="34" charset="-122"/>
                <a:ea typeface="微软雅黑" panose="020B0503020204020204" pitchFamily="34" charset="-122"/>
              </a:rPr>
              <a:t>检查效果：</a:t>
            </a:r>
            <a:endParaRPr lang="en-US" altLang="zh-CN" sz="1400" dirty="0">
              <a:latin typeface="微软雅黑" panose="020B0503020204020204" pitchFamily="34" charset="-122"/>
              <a:ea typeface="微软雅黑" panose="020B0503020204020204" pitchFamily="34" charset="-122"/>
            </a:endParaRPr>
          </a:p>
        </p:txBody>
      </p:sp>
      <p:pic>
        <p:nvPicPr>
          <p:cNvPr id="9" name="图片 8">
            <a:extLst>
              <a:ext uri="{FF2B5EF4-FFF2-40B4-BE49-F238E27FC236}">
                <a16:creationId xmlns:a16="http://schemas.microsoft.com/office/drawing/2014/main" id="{D9B22EB2-0936-4ECC-9082-1B2EE3D30CD3}"/>
              </a:ext>
            </a:extLst>
          </p:cNvPr>
          <p:cNvPicPr>
            <a:picLocks noChangeAspect="1"/>
          </p:cNvPicPr>
          <p:nvPr/>
        </p:nvPicPr>
        <p:blipFill>
          <a:blip r:embed="rId4"/>
          <a:stretch>
            <a:fillRect/>
          </a:stretch>
        </p:blipFill>
        <p:spPr>
          <a:xfrm>
            <a:off x="5956899" y="1776361"/>
            <a:ext cx="5054221" cy="2735991"/>
          </a:xfrm>
          <a:prstGeom prst="rect">
            <a:avLst/>
          </a:prstGeom>
        </p:spPr>
      </p:pic>
      <p:pic>
        <p:nvPicPr>
          <p:cNvPr id="10" name="图片 9">
            <a:extLst>
              <a:ext uri="{FF2B5EF4-FFF2-40B4-BE49-F238E27FC236}">
                <a16:creationId xmlns:a16="http://schemas.microsoft.com/office/drawing/2014/main" id="{9DE0F136-CE78-44D4-B620-8999D7DAF04B}"/>
              </a:ext>
            </a:extLst>
          </p:cNvPr>
          <p:cNvPicPr>
            <a:picLocks noChangeAspect="1"/>
          </p:cNvPicPr>
          <p:nvPr/>
        </p:nvPicPr>
        <p:blipFill>
          <a:blip r:embed="rId5"/>
          <a:stretch>
            <a:fillRect/>
          </a:stretch>
        </p:blipFill>
        <p:spPr>
          <a:xfrm>
            <a:off x="5956899" y="4824006"/>
            <a:ext cx="2461431" cy="1619016"/>
          </a:xfrm>
          <a:prstGeom prst="rect">
            <a:avLst/>
          </a:prstGeom>
        </p:spPr>
      </p:pic>
      <p:cxnSp>
        <p:nvCxnSpPr>
          <p:cNvPr id="11" name="直接连接符 10">
            <a:extLst>
              <a:ext uri="{FF2B5EF4-FFF2-40B4-BE49-F238E27FC236}">
                <a16:creationId xmlns:a16="http://schemas.microsoft.com/office/drawing/2014/main" id="{4D0BE3A1-48D1-47A3-A0FE-43845261598C}"/>
              </a:ext>
            </a:extLst>
          </p:cNvPr>
          <p:cNvCxnSpPr>
            <a:cxnSpLocks/>
            <a:endCxn id="10" idx="0"/>
          </p:cNvCxnSpPr>
          <p:nvPr/>
        </p:nvCxnSpPr>
        <p:spPr>
          <a:xfrm flipH="1">
            <a:off x="7187615" y="3445500"/>
            <a:ext cx="1743284" cy="1378506"/>
          </a:xfrm>
          <a:prstGeom prst="line">
            <a:avLst/>
          </a:prstGeom>
          <a:ln w="19050">
            <a:solidFill>
              <a:srgbClr val="FF0000"/>
            </a:solidFill>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9750F1AE-2FE5-4C76-9EE4-39BAC7EBF4D9}"/>
              </a:ext>
            </a:extLst>
          </p:cNvPr>
          <p:cNvSpPr txBox="1"/>
          <p:nvPr/>
        </p:nvSpPr>
        <p:spPr>
          <a:xfrm>
            <a:off x="8537871" y="4824006"/>
            <a:ext cx="2790618" cy="787523"/>
          </a:xfrm>
          <a:prstGeom prst="rect">
            <a:avLst/>
          </a:prstGeom>
          <a:noFill/>
        </p:spPr>
        <p:txBody>
          <a:bodyPr wrap="square" rtlCol="0">
            <a:spAutoFit/>
          </a:bodyPr>
          <a:lstStyle/>
          <a:p>
            <a:pPr>
              <a:lnSpc>
                <a:spcPct val="150000"/>
              </a:lnSpc>
            </a:pPr>
            <a:r>
              <a:rPr lang="zh-CN" altLang="en-US" sz="1600" dirty="0">
                <a:latin typeface="+mn-ea"/>
              </a:rPr>
              <a:t>检查面片质量的参数可通过设置调整。</a:t>
            </a:r>
          </a:p>
        </p:txBody>
      </p:sp>
    </p:spTree>
    <p:extLst>
      <p:ext uri="{BB962C8B-B14F-4D97-AF65-F5344CB8AC3E}">
        <p14:creationId xmlns:p14="http://schemas.microsoft.com/office/powerpoint/2010/main" val="7960311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BBF6C72F-8C34-486B-AFDC-E43A0EDFF783}"/>
              </a:ext>
            </a:extLst>
          </p:cNvPr>
          <p:cNvSpPr txBox="1"/>
          <p:nvPr/>
        </p:nvSpPr>
        <p:spPr>
          <a:xfrm>
            <a:off x="370546" y="729719"/>
            <a:ext cx="11501423" cy="1156855"/>
          </a:xfrm>
          <a:prstGeom prst="rect">
            <a:avLst/>
          </a:prstGeom>
          <a:noFill/>
        </p:spPr>
        <p:txBody>
          <a:bodyPr wrap="square" rtlCol="0">
            <a:spAutoFit/>
          </a:bodyPr>
          <a:lstStyle/>
          <a:p>
            <a:pPr>
              <a:lnSpc>
                <a:spcPct val="150000"/>
              </a:lnSpc>
            </a:pPr>
            <a:r>
              <a:rPr lang="zh-CN" altLang="en-US" sz="1600" b="1" dirty="0">
                <a:latin typeface="+mn-ea"/>
              </a:rPr>
              <a:t>提交求解客户端：实现用户本地计算机和服务器的</a:t>
            </a:r>
            <a:r>
              <a:rPr lang="en-US" altLang="zh-CN" sz="1600" b="1" dirty="0">
                <a:latin typeface="+mn-ea"/>
              </a:rPr>
              <a:t>TCP/IP</a:t>
            </a:r>
            <a:r>
              <a:rPr lang="zh-CN" altLang="en-US" sz="1600" b="1" dirty="0">
                <a:latin typeface="+mn-ea"/>
              </a:rPr>
              <a:t>通讯，在长风软件中实现用户提交算例到服务器求解器计算以及获取服务器反馈计算结果的功能。</a:t>
            </a:r>
            <a:endParaRPr lang="en-US" altLang="zh-CN" sz="1600" b="1" dirty="0">
              <a:latin typeface="+mn-ea"/>
            </a:endParaRPr>
          </a:p>
          <a:p>
            <a:pPr>
              <a:lnSpc>
                <a:spcPct val="150000"/>
              </a:lnSpc>
            </a:pPr>
            <a:r>
              <a:rPr lang="zh-CN" altLang="en-US" sz="1600" b="1" dirty="0">
                <a:latin typeface="+mn-ea"/>
              </a:rPr>
              <a:t>三大板块：任务操作板块</a:t>
            </a:r>
            <a:r>
              <a:rPr lang="en-US" altLang="zh-CN" sz="1600" b="1" dirty="0">
                <a:latin typeface="+mn-ea"/>
              </a:rPr>
              <a:t>+</a:t>
            </a:r>
            <a:r>
              <a:rPr lang="zh-CN" altLang="en-US" sz="1600" b="1" dirty="0">
                <a:latin typeface="+mn-ea"/>
              </a:rPr>
              <a:t>设置管理板块</a:t>
            </a:r>
            <a:r>
              <a:rPr lang="en-US" altLang="zh-CN" sz="1600" b="1" dirty="0">
                <a:latin typeface="+mn-ea"/>
              </a:rPr>
              <a:t>+</a:t>
            </a:r>
            <a:r>
              <a:rPr lang="zh-CN" altLang="en-US" sz="1600" b="1" dirty="0">
                <a:latin typeface="+mn-ea"/>
              </a:rPr>
              <a:t>查看反馈信息板块</a:t>
            </a:r>
            <a:endParaRPr lang="en-US" altLang="zh-CN" sz="1600" b="1" dirty="0">
              <a:latin typeface="+mn-ea"/>
            </a:endParaRPr>
          </a:p>
        </p:txBody>
      </p:sp>
      <p:sp>
        <p:nvSpPr>
          <p:cNvPr id="4" name="文本框 3">
            <a:extLst>
              <a:ext uri="{FF2B5EF4-FFF2-40B4-BE49-F238E27FC236}">
                <a16:creationId xmlns:a16="http://schemas.microsoft.com/office/drawing/2014/main" id="{F2713F69-C0C0-45B2-AC0A-619B494B8C84}"/>
              </a:ext>
            </a:extLst>
          </p:cNvPr>
          <p:cNvSpPr txBox="1"/>
          <p:nvPr/>
        </p:nvSpPr>
        <p:spPr>
          <a:xfrm>
            <a:off x="370545" y="2108117"/>
            <a:ext cx="2852785" cy="418191"/>
          </a:xfrm>
          <a:prstGeom prst="rect">
            <a:avLst/>
          </a:prstGeom>
          <a:noFill/>
        </p:spPr>
        <p:txBody>
          <a:bodyPr wrap="square" rtlCol="0">
            <a:spAutoFit/>
          </a:bodyPr>
          <a:lstStyle/>
          <a:p>
            <a:pPr>
              <a:lnSpc>
                <a:spcPct val="150000"/>
              </a:lnSpc>
            </a:pPr>
            <a:r>
              <a:rPr lang="zh-CN" altLang="en-US" sz="1600" dirty="0">
                <a:latin typeface="+mn-ea"/>
              </a:rPr>
              <a:t>功能</a:t>
            </a:r>
            <a:r>
              <a:rPr lang="en-US" altLang="zh-CN" sz="1600" dirty="0">
                <a:latin typeface="+mn-ea"/>
              </a:rPr>
              <a:t>Logo</a:t>
            </a:r>
          </a:p>
        </p:txBody>
      </p:sp>
      <p:pic>
        <p:nvPicPr>
          <p:cNvPr id="5" name="图片 4">
            <a:extLst>
              <a:ext uri="{FF2B5EF4-FFF2-40B4-BE49-F238E27FC236}">
                <a16:creationId xmlns:a16="http://schemas.microsoft.com/office/drawing/2014/main" id="{53ABC768-0686-4867-BF9E-D9F0495F067C}"/>
              </a:ext>
            </a:extLst>
          </p:cNvPr>
          <p:cNvPicPr>
            <a:picLocks noChangeAspect="1"/>
          </p:cNvPicPr>
          <p:nvPr/>
        </p:nvPicPr>
        <p:blipFill>
          <a:blip r:embed="rId2"/>
          <a:stretch>
            <a:fillRect/>
          </a:stretch>
        </p:blipFill>
        <p:spPr>
          <a:xfrm>
            <a:off x="370546" y="2691780"/>
            <a:ext cx="1076116" cy="545429"/>
          </a:xfrm>
          <a:prstGeom prst="rect">
            <a:avLst/>
          </a:prstGeom>
        </p:spPr>
      </p:pic>
      <p:sp>
        <p:nvSpPr>
          <p:cNvPr id="6" name="文本框 5">
            <a:extLst>
              <a:ext uri="{FF2B5EF4-FFF2-40B4-BE49-F238E27FC236}">
                <a16:creationId xmlns:a16="http://schemas.microsoft.com/office/drawing/2014/main" id="{7C1FE14C-93D6-4BF9-84EC-8047B2E6C073}"/>
              </a:ext>
            </a:extLst>
          </p:cNvPr>
          <p:cNvSpPr txBox="1"/>
          <p:nvPr/>
        </p:nvSpPr>
        <p:spPr>
          <a:xfrm>
            <a:off x="370546" y="3237209"/>
            <a:ext cx="2852785" cy="418191"/>
          </a:xfrm>
          <a:prstGeom prst="rect">
            <a:avLst/>
          </a:prstGeom>
          <a:noFill/>
        </p:spPr>
        <p:txBody>
          <a:bodyPr wrap="square" rtlCol="0">
            <a:spAutoFit/>
          </a:bodyPr>
          <a:lstStyle/>
          <a:p>
            <a:pPr>
              <a:lnSpc>
                <a:spcPct val="150000"/>
              </a:lnSpc>
            </a:pPr>
            <a:r>
              <a:rPr lang="zh-CN" altLang="en-US" sz="1600" dirty="0">
                <a:latin typeface="+mn-ea"/>
              </a:rPr>
              <a:t>初始界面未登录状态</a:t>
            </a:r>
          </a:p>
        </p:txBody>
      </p:sp>
      <p:pic>
        <p:nvPicPr>
          <p:cNvPr id="7" name="图片 6">
            <a:extLst>
              <a:ext uri="{FF2B5EF4-FFF2-40B4-BE49-F238E27FC236}">
                <a16:creationId xmlns:a16="http://schemas.microsoft.com/office/drawing/2014/main" id="{83D02B0F-038D-4375-93BB-675CCB91E1F1}"/>
              </a:ext>
            </a:extLst>
          </p:cNvPr>
          <p:cNvPicPr>
            <a:picLocks noChangeAspect="1"/>
          </p:cNvPicPr>
          <p:nvPr/>
        </p:nvPicPr>
        <p:blipFill rotWithShape="1">
          <a:blip r:embed="rId3"/>
          <a:srcRect l="1375" b="4044"/>
          <a:stretch/>
        </p:blipFill>
        <p:spPr>
          <a:xfrm>
            <a:off x="370546" y="3854988"/>
            <a:ext cx="4744820" cy="2572357"/>
          </a:xfrm>
          <a:prstGeom prst="rect">
            <a:avLst/>
          </a:prstGeom>
        </p:spPr>
      </p:pic>
      <p:pic>
        <p:nvPicPr>
          <p:cNvPr id="8" name="图片 7">
            <a:extLst>
              <a:ext uri="{FF2B5EF4-FFF2-40B4-BE49-F238E27FC236}">
                <a16:creationId xmlns:a16="http://schemas.microsoft.com/office/drawing/2014/main" id="{0FC1EB36-1032-44B9-856F-40BB73555FD8}"/>
              </a:ext>
            </a:extLst>
          </p:cNvPr>
          <p:cNvPicPr>
            <a:picLocks noChangeAspect="1"/>
          </p:cNvPicPr>
          <p:nvPr/>
        </p:nvPicPr>
        <p:blipFill>
          <a:blip r:embed="rId4"/>
          <a:stretch>
            <a:fillRect/>
          </a:stretch>
        </p:blipFill>
        <p:spPr>
          <a:xfrm>
            <a:off x="6096000" y="3953565"/>
            <a:ext cx="4286774" cy="2375201"/>
          </a:xfrm>
          <a:prstGeom prst="rect">
            <a:avLst/>
          </a:prstGeom>
        </p:spPr>
      </p:pic>
    </p:spTree>
    <p:extLst>
      <p:ext uri="{BB962C8B-B14F-4D97-AF65-F5344CB8AC3E}">
        <p14:creationId xmlns:p14="http://schemas.microsoft.com/office/powerpoint/2010/main" val="44402283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COMMONDATA" val="eyJoZGlkIjoiZTU3MjdjMTY1NTEwYzBmNTc5NmI3YWMzMzI5MjA2Y2MifQ=="/>
  <p:tag name="KSO_WPP_MARK_KEY" val="de36bd7d-2b20-4a40-915d-220b1215b5c7"/>
</p:tagLst>
</file>

<file path=ppt/theme/theme1.xml><?xml version="1.0" encoding="utf-8"?>
<a:theme xmlns:a="http://schemas.openxmlformats.org/drawingml/2006/main" name="自定义设计方案">
  <a:themeElements>
    <a:clrScheme name="蓝色​​">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0000"/>
        </a:solidFill>
        <a:ln w="12700">
          <a:solidFill>
            <a:schemeClr val="accent5">
              <a:lumMod val="60000"/>
              <a:lumOff val="40000"/>
            </a:schemeClr>
          </a:solidFill>
        </a:ln>
      </a:spPr>
      <a:bodyPr rtlCol="0" anchor="ctr"/>
      <a:lstStyle>
        <a:defPPr algn="ctr">
          <a:defRPr lang="zh-CN" altLang="en-US" sz="1200" b="1" dirty="0">
            <a:solidFill>
              <a:prstClr val="black"/>
            </a:solidFill>
            <a:latin typeface="微软雅黑" panose="020B0503020204020204" pitchFamily="34" charset="-122"/>
            <a:ea typeface="微软雅黑" panose="020B0503020204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6_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noFill/>
        <a:ln w="12700">
          <a:solidFill>
            <a:schemeClr val="accent5">
              <a:lumMod val="60000"/>
              <a:lumOff val="40000"/>
            </a:schemeClr>
          </a:solidFill>
        </a:ln>
      </a:spPr>
      <a:bodyPr rtlCol="0" anchor="ctr"/>
      <a:lstStyle>
        <a:defPPr algn="ctr">
          <a:defRPr sz="1200" b="1" dirty="0">
            <a:solidFill>
              <a:prstClr val="black"/>
            </a:solidFill>
            <a:latin typeface="微软雅黑" panose="020B0503020204020204" pitchFamily="34" charset="-122"/>
            <a:ea typeface="微软雅黑" panose="020B0503020204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2_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3_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7530</TotalTime>
  <Words>567</Words>
  <Application>Microsoft Office PowerPoint</Application>
  <PresentationFormat>宽屏</PresentationFormat>
  <Paragraphs>74</Paragraphs>
  <Slides>14</Slides>
  <Notes>3</Notes>
  <HiddenSlides>0</HiddenSlides>
  <MMClips>0</MMClips>
  <ScaleCrop>false</ScaleCrop>
  <HeadingPairs>
    <vt:vector size="6" baseType="variant">
      <vt:variant>
        <vt:lpstr>已用的字体</vt:lpstr>
      </vt:variant>
      <vt:variant>
        <vt:i4>10</vt:i4>
      </vt:variant>
      <vt:variant>
        <vt:lpstr>主题</vt:lpstr>
      </vt:variant>
      <vt:variant>
        <vt:i4>5</vt:i4>
      </vt:variant>
      <vt:variant>
        <vt:lpstr>幻灯片标题</vt:lpstr>
      </vt:variant>
      <vt:variant>
        <vt:i4>14</vt:i4>
      </vt:variant>
    </vt:vector>
  </HeadingPairs>
  <TitlesOfParts>
    <vt:vector size="29" baseType="lpstr">
      <vt:lpstr>FZLTXIHJW-GB1-0</vt:lpstr>
      <vt:lpstr>FZLTZCHK-GBK1-0</vt:lpstr>
      <vt:lpstr>FZLTZHJW-GB1-0</vt:lpstr>
      <vt:lpstr>等线</vt:lpstr>
      <vt:lpstr>等线 Light</vt:lpstr>
      <vt:lpstr>宋体</vt:lpstr>
      <vt:lpstr>微软雅黑</vt:lpstr>
      <vt:lpstr>Arial</vt:lpstr>
      <vt:lpstr>Calibri</vt:lpstr>
      <vt:lpstr>Wingdings</vt:lpstr>
      <vt:lpstr>自定义设计方案</vt:lpstr>
      <vt:lpstr>6_自定义设计方案</vt:lpstr>
      <vt:lpstr>1_自定义设计方案</vt:lpstr>
      <vt:lpstr>2_自定义设计方案</vt:lpstr>
      <vt:lpstr>3_自定义设计方案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高蕾(人力资源部)</dc:creator>
  <cp:lastModifiedBy>夏磊(工业软件)</cp:lastModifiedBy>
  <cp:revision>400</cp:revision>
  <cp:lastPrinted>2022-12-09T01:26:00Z</cp:lastPrinted>
  <dcterms:created xsi:type="dcterms:W3CDTF">2022-07-06T06:59:00Z</dcterms:created>
  <dcterms:modified xsi:type="dcterms:W3CDTF">2024-01-04T06:04:09Z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6D4E1A9CC3D3469DAE00D4B7C96BCAEB</vt:lpwstr>
  </property>
  <property fmtid="{D5CDD505-2E9C-101B-9397-08002B2CF9AE}" pid="3" name="KSOProductBuildVer">
    <vt:lpwstr>2052-11.1.0.12763</vt:lpwstr>
  </property>
</Properties>
</file>

<file path=docProps/thumbnail.jpeg>
</file>